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diagrams/data23.xml" ContentType="application/vnd.openxmlformats-officedocument.drawingml.diagramData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ata9.xml" ContentType="application/vnd.openxmlformats-officedocument.drawingml.diagramData+xml"/>
  <Override PartName="/ppt/diagrams/data10.xml" ContentType="application/vnd.openxmlformats-officedocument.drawingml.diagramData+xml"/>
  <Override PartName="/ppt/diagrams/data11.xml" ContentType="application/vnd.openxmlformats-officedocument.drawingml.diagramData+xml"/>
  <Override PartName="/ppt/diagrams/data12.xml" ContentType="application/vnd.openxmlformats-officedocument.drawingml.diagramData+xml"/>
  <Override PartName="/ppt/diagrams/data13.xml" ContentType="application/vnd.openxmlformats-officedocument.drawingml.diagramData+xml"/>
  <Override PartName="/ppt/diagrams/data14.xml" ContentType="application/vnd.openxmlformats-officedocument.drawingml.diagramData+xml"/>
  <Override PartName="/ppt/diagrams/data15.xml" ContentType="application/vnd.openxmlformats-officedocument.drawingml.diagramData+xml"/>
  <Override PartName="/ppt/diagrams/data16.xml" ContentType="application/vnd.openxmlformats-officedocument.drawingml.diagramData+xml"/>
  <Override PartName="/ppt/diagrams/data17.xml" ContentType="application/vnd.openxmlformats-officedocument.drawingml.diagramData+xml"/>
  <Override PartName="/ppt/diagrams/data18.xml" ContentType="application/vnd.openxmlformats-officedocument.drawingml.diagramData+xml"/>
  <Override PartName="/ppt/diagrams/data19.xml" ContentType="application/vnd.openxmlformats-officedocument.drawingml.diagramData+xml"/>
  <Override PartName="/ppt/diagrams/data20.xml" ContentType="application/vnd.openxmlformats-officedocument.drawingml.diagramData+xml"/>
  <Override PartName="/ppt/diagrams/data21.xml" ContentType="application/vnd.openxmlformats-officedocument.drawingml.diagramData+xml"/>
  <Override PartName="/ppt/diagrams/data22.xml" ContentType="application/vnd.openxmlformats-officedocument.drawingml.diagramData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2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6.xml" ContentType="application/vnd.openxmlformats-officedocument.drawingml.diagramColors+xml"/>
  <Override PartName="/ppt/diagrams/colors15.xml" ContentType="application/vnd.openxmlformats-officedocument.drawingml.diagramColors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ink/ink2.xml" ContentType="application/inkml+xml"/>
  <Override PartName="/ppt/diagrams/drawing16.xml" ContentType="application/vnd.ms-office.drawingml.diagramDrawing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layout16.xml" ContentType="application/vnd.openxmlformats-officedocument.drawingml.diagramLayout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layout17.xml" ContentType="application/vnd.openxmlformats-officedocument.drawingml.diagramLayout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ink/ink3.xml" ContentType="application/inkml+xml"/>
  <Override PartName="/ppt/ink/ink4.xml" ContentType="application/inkml+xml"/>
  <Override PartName="/ppt/ink/ink5.xml" ContentType="application/inkml+xml"/>
  <Override PartName="/ppt/diagrams/quickStyle17.xml" ContentType="application/vnd.openxmlformats-officedocument.drawingml.diagramStyle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ink/ink6.xml" ContentType="application/inkml+xml"/>
  <Override PartName="/ppt/ink/ink7.xml" ContentType="application/inkml+xml"/>
  <Override PartName="/ppt/diagrams/drawing15.xml" ContentType="application/vnd.ms-office.drawingml.diagramDrawing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quickStyle16.xml" ContentType="application/vnd.openxmlformats-officedocument.drawingml.diagramStyle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ink/ink1.xml" ContentType="application/inkml+xml"/>
  <Override PartName="/ppt/theme/theme1.xml" ContentType="application/vnd.openxmlformats-officedocument.theme+xml"/>
  <Override PartName="/ppt/theme/theme2.xml" ContentType="application/vnd.openxmlformats-officedocument.theme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layout5.xml" ContentType="application/vnd.openxmlformats-officedocument.drawingml.diagram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56" r:id="rId90"/>
    <p:sldId id="357" r:id="rId91"/>
    <p:sldId id="358" r:id="rId92"/>
    <p:sldId id="359" r:id="rId93"/>
    <p:sldId id="360" r:id="rId94"/>
    <p:sldId id="361" r:id="rId95"/>
    <p:sldId id="362" r:id="rId96"/>
    <p:sldId id="363" r:id="rId97"/>
    <p:sldId id="364" r:id="rId98"/>
    <p:sldId id="366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3686" autoAdjust="0"/>
  </p:normalViewPr>
  <p:slideViewPr>
    <p:cSldViewPr snapToGrid="0">
      <p:cViewPr>
        <p:scale>
          <a:sx n="70" d="100"/>
          <a:sy n="70" d="100"/>
        </p:scale>
        <p:origin x="498" y="48"/>
      </p:cViewPr>
      <p:guideLst/>
    </p:cSldViewPr>
  </p:slideViewPr>
  <p:outlineViewPr>
    <p:cViewPr>
      <p:scale>
        <a:sx n="33" d="100"/>
        <a:sy n="33" d="100"/>
      </p:scale>
      <p:origin x="0" y="-25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theme" Target="theme/theme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customXml" Target="../customXml/item3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customXml" Target="../customXml/item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presProps" Target="presProps.xml"/><Relationship Id="rId105" Type="http://schemas.openxmlformats.org/officeDocument/2006/relationships/customXml" Target="../customXml/item2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#4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ABF772-1CFF-42B4-99CC-CAB821F8DC4F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C6469E0-693C-494E-B040-4B0132056D4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Memory Management Requirements</a:t>
          </a:r>
        </a:p>
      </dgm:t>
    </dgm:pt>
    <dgm:pt modelId="{DA699BB6-D602-40DE-847A-E86503A7D7CB}" type="parTrans" cxnId="{786D8CE3-D75E-44D2-B851-97950F466A8C}">
      <dgm:prSet/>
      <dgm:spPr/>
      <dgm:t>
        <a:bodyPr/>
        <a:lstStyle/>
        <a:p>
          <a:endParaRPr lang="en-US"/>
        </a:p>
      </dgm:t>
    </dgm:pt>
    <dgm:pt modelId="{D2F27871-FFB2-4388-818E-55AB2CABAC27}" type="sibTrans" cxnId="{786D8CE3-D75E-44D2-B851-97950F466A8C}">
      <dgm:prSet/>
      <dgm:spPr/>
      <dgm:t>
        <a:bodyPr/>
        <a:lstStyle/>
        <a:p>
          <a:endParaRPr lang="en-US"/>
        </a:p>
      </dgm:t>
    </dgm:pt>
    <dgm:pt modelId="{55CB5A40-9640-4056-A70D-DFBBEBFA154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Memory Partitioning: </a:t>
          </a:r>
        </a:p>
      </dgm:t>
    </dgm:pt>
    <dgm:pt modelId="{0E2E5865-545E-440F-B3DE-A607A7A0C1BC}" type="parTrans" cxnId="{D6B05E8C-8E67-4990-9E14-83981C290B7A}">
      <dgm:prSet/>
      <dgm:spPr/>
      <dgm:t>
        <a:bodyPr/>
        <a:lstStyle/>
        <a:p>
          <a:endParaRPr lang="en-US"/>
        </a:p>
      </dgm:t>
    </dgm:pt>
    <dgm:pt modelId="{572DB7D9-E6CB-4025-8DEA-1B0FA646FC76}" type="sibTrans" cxnId="{D6B05E8C-8E67-4990-9E14-83981C290B7A}">
      <dgm:prSet/>
      <dgm:spPr/>
      <dgm:t>
        <a:bodyPr/>
        <a:lstStyle/>
        <a:p>
          <a:endParaRPr lang="en-US"/>
        </a:p>
      </dgm:t>
    </dgm:pt>
    <dgm:pt modelId="{B605B059-5EE0-409D-9809-1FDCDBD273B4}">
      <dgm:prSet/>
      <dgm:spPr/>
      <dgm:t>
        <a:bodyPr/>
        <a:lstStyle/>
        <a:p>
          <a:r>
            <a:rPr lang="en-US" dirty="0"/>
            <a:t>Fixed Partitioning</a:t>
          </a:r>
        </a:p>
      </dgm:t>
    </dgm:pt>
    <dgm:pt modelId="{8AC69E42-8D65-4A93-9CF4-770F57729FDF}" type="parTrans" cxnId="{0FF94CC8-09C0-4C88-9B8D-9AF1CC4571D0}">
      <dgm:prSet/>
      <dgm:spPr/>
      <dgm:t>
        <a:bodyPr/>
        <a:lstStyle/>
        <a:p>
          <a:endParaRPr lang="en-US"/>
        </a:p>
      </dgm:t>
    </dgm:pt>
    <dgm:pt modelId="{0CB8D767-7625-41B6-89AC-FDF2D8417151}" type="sibTrans" cxnId="{0FF94CC8-09C0-4C88-9B8D-9AF1CC4571D0}">
      <dgm:prSet/>
      <dgm:spPr/>
      <dgm:t>
        <a:bodyPr/>
        <a:lstStyle/>
        <a:p>
          <a:endParaRPr lang="en-US"/>
        </a:p>
      </dgm:t>
    </dgm:pt>
    <dgm:pt modelId="{2D4ED92A-5E04-4D93-B0CB-EDCDD16784D5}">
      <dgm:prSet/>
      <dgm:spPr/>
      <dgm:t>
        <a:bodyPr/>
        <a:lstStyle/>
        <a:p>
          <a:r>
            <a:rPr lang="en-US" dirty="0"/>
            <a:t>Dynamic Partitioning </a:t>
          </a:r>
        </a:p>
      </dgm:t>
    </dgm:pt>
    <dgm:pt modelId="{CE20C940-5AF0-437D-AE5A-C78E73046C08}" type="parTrans" cxnId="{540BDCC6-5041-4CC4-8D41-345BE4718CA8}">
      <dgm:prSet/>
      <dgm:spPr/>
      <dgm:t>
        <a:bodyPr/>
        <a:lstStyle/>
        <a:p>
          <a:endParaRPr lang="en-US"/>
        </a:p>
      </dgm:t>
    </dgm:pt>
    <dgm:pt modelId="{BF3A66B5-D5DF-4D24-8E34-E794738D9D88}" type="sibTrans" cxnId="{540BDCC6-5041-4CC4-8D41-345BE4718CA8}">
      <dgm:prSet/>
      <dgm:spPr/>
      <dgm:t>
        <a:bodyPr/>
        <a:lstStyle/>
        <a:p>
          <a:endParaRPr lang="en-US"/>
        </a:p>
      </dgm:t>
    </dgm:pt>
    <dgm:pt modelId="{676F1B2C-7CE3-4C20-BCFE-AC7F95A5D08D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Memory Allocation Strategies: </a:t>
          </a:r>
        </a:p>
      </dgm:t>
    </dgm:pt>
    <dgm:pt modelId="{0F6A5DCC-0558-4C47-887F-D06E33C8182B}" type="parTrans" cxnId="{A578B85A-C79B-493E-BD06-55F851352DDC}">
      <dgm:prSet/>
      <dgm:spPr/>
      <dgm:t>
        <a:bodyPr/>
        <a:lstStyle/>
        <a:p>
          <a:endParaRPr lang="en-US"/>
        </a:p>
      </dgm:t>
    </dgm:pt>
    <dgm:pt modelId="{1D4ED78A-C7A6-424B-BF92-00B255D4C7A2}" type="sibTrans" cxnId="{A578B85A-C79B-493E-BD06-55F851352DDC}">
      <dgm:prSet/>
      <dgm:spPr/>
      <dgm:t>
        <a:bodyPr/>
        <a:lstStyle/>
        <a:p>
          <a:endParaRPr lang="en-US"/>
        </a:p>
      </dgm:t>
    </dgm:pt>
    <dgm:pt modelId="{0FBED467-82E9-4B84-A829-8ECF80D3A593}">
      <dgm:prSet/>
      <dgm:spPr/>
      <dgm:t>
        <a:bodyPr/>
        <a:lstStyle/>
        <a:p>
          <a:r>
            <a:rPr lang="en-US" dirty="0"/>
            <a:t>Best-Fit</a:t>
          </a:r>
        </a:p>
      </dgm:t>
    </dgm:pt>
    <dgm:pt modelId="{4BB9A4D2-D772-4E72-8FE3-67770E513752}" type="parTrans" cxnId="{A22BE03F-C7CA-41F3-89AE-E623DD3A3470}">
      <dgm:prSet/>
      <dgm:spPr/>
      <dgm:t>
        <a:bodyPr/>
        <a:lstStyle/>
        <a:p>
          <a:endParaRPr lang="en-US"/>
        </a:p>
      </dgm:t>
    </dgm:pt>
    <dgm:pt modelId="{C67E9750-C942-4878-BA8F-88DC61E535B4}" type="sibTrans" cxnId="{A22BE03F-C7CA-41F3-89AE-E623DD3A3470}">
      <dgm:prSet/>
      <dgm:spPr/>
      <dgm:t>
        <a:bodyPr/>
        <a:lstStyle/>
        <a:p>
          <a:endParaRPr lang="en-US"/>
        </a:p>
      </dgm:t>
    </dgm:pt>
    <dgm:pt modelId="{22258FC1-6AE6-429F-8437-08041D3790B4}">
      <dgm:prSet/>
      <dgm:spPr/>
      <dgm:t>
        <a:bodyPr/>
        <a:lstStyle/>
        <a:p>
          <a:r>
            <a:rPr lang="en-US" dirty="0"/>
            <a:t>First Fit </a:t>
          </a:r>
        </a:p>
      </dgm:t>
    </dgm:pt>
    <dgm:pt modelId="{1166A3BA-041E-4730-A939-CF55AF0A66CD}" type="parTrans" cxnId="{2DA25816-E022-4234-82D0-59C153A96F35}">
      <dgm:prSet/>
      <dgm:spPr/>
      <dgm:t>
        <a:bodyPr/>
        <a:lstStyle/>
        <a:p>
          <a:endParaRPr lang="en-US"/>
        </a:p>
      </dgm:t>
    </dgm:pt>
    <dgm:pt modelId="{C7A717A3-285D-464F-9EFF-128886B1122B}" type="sibTrans" cxnId="{2DA25816-E022-4234-82D0-59C153A96F35}">
      <dgm:prSet/>
      <dgm:spPr/>
      <dgm:t>
        <a:bodyPr/>
        <a:lstStyle/>
        <a:p>
          <a:endParaRPr lang="en-US"/>
        </a:p>
      </dgm:t>
    </dgm:pt>
    <dgm:pt modelId="{2561B8BD-1659-472D-A1F8-1469C91431DC}">
      <dgm:prSet/>
      <dgm:spPr/>
      <dgm:t>
        <a:bodyPr/>
        <a:lstStyle/>
        <a:p>
          <a:r>
            <a:rPr lang="en-US" dirty="0"/>
            <a:t>Worst Fit </a:t>
          </a:r>
        </a:p>
      </dgm:t>
    </dgm:pt>
    <dgm:pt modelId="{6D5FDFE0-88C6-47E8-A77F-AD87EAD5B2CB}" type="parTrans" cxnId="{3622EC9D-3367-4F96-8A9E-FE5D5E7C899B}">
      <dgm:prSet/>
      <dgm:spPr/>
      <dgm:t>
        <a:bodyPr/>
        <a:lstStyle/>
        <a:p>
          <a:endParaRPr lang="en-US"/>
        </a:p>
      </dgm:t>
    </dgm:pt>
    <dgm:pt modelId="{5B45966F-6369-4E06-94D2-92AFC16B018B}" type="sibTrans" cxnId="{3622EC9D-3367-4F96-8A9E-FE5D5E7C899B}">
      <dgm:prSet/>
      <dgm:spPr/>
      <dgm:t>
        <a:bodyPr/>
        <a:lstStyle/>
        <a:p>
          <a:endParaRPr lang="en-US"/>
        </a:p>
      </dgm:t>
    </dgm:pt>
    <dgm:pt modelId="{FC434D8B-DA7F-4E12-9257-C16929725520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Paging and Segmentation</a:t>
          </a:r>
        </a:p>
      </dgm:t>
    </dgm:pt>
    <dgm:pt modelId="{BA4FF7DA-4F7F-496B-9121-55897D06D901}" type="parTrans" cxnId="{A4EEAC15-1547-49A6-A813-A72D26CB8CF9}">
      <dgm:prSet/>
      <dgm:spPr/>
      <dgm:t>
        <a:bodyPr/>
        <a:lstStyle/>
        <a:p>
          <a:endParaRPr lang="en-US"/>
        </a:p>
      </dgm:t>
    </dgm:pt>
    <dgm:pt modelId="{E1DE2FF8-199B-4DDF-87AF-0A0CA09D0D15}" type="sibTrans" cxnId="{A4EEAC15-1547-49A6-A813-A72D26CB8CF9}">
      <dgm:prSet/>
      <dgm:spPr/>
      <dgm:t>
        <a:bodyPr/>
        <a:lstStyle/>
        <a:p>
          <a:endParaRPr lang="en-US"/>
        </a:p>
      </dgm:t>
    </dgm:pt>
    <dgm:pt modelId="{6313DEB3-E12D-4998-A0C0-B70C9C2429E5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TLB</a:t>
          </a:r>
        </a:p>
      </dgm:t>
    </dgm:pt>
    <dgm:pt modelId="{F768BDAA-4DAA-4BE3-8E3E-AFC6A0F5B7F6}" type="parTrans" cxnId="{A6F3C97F-09C6-421C-BC33-27A29FCE7ACE}">
      <dgm:prSet/>
      <dgm:spPr/>
      <dgm:t>
        <a:bodyPr/>
        <a:lstStyle/>
        <a:p>
          <a:endParaRPr lang="en-US"/>
        </a:p>
      </dgm:t>
    </dgm:pt>
    <dgm:pt modelId="{EEB17C11-2FC5-4956-82CD-5EEC7301B077}" type="sibTrans" cxnId="{A6F3C97F-09C6-421C-BC33-27A29FCE7ACE}">
      <dgm:prSet/>
      <dgm:spPr/>
      <dgm:t>
        <a:bodyPr/>
        <a:lstStyle/>
        <a:p>
          <a:endParaRPr lang="en-US"/>
        </a:p>
      </dgm:t>
    </dgm:pt>
    <dgm:pt modelId="{5F99D11A-19EC-49F1-9D00-E8D9F12B7C2A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Virtual Memory: </a:t>
          </a:r>
        </a:p>
      </dgm:t>
    </dgm:pt>
    <dgm:pt modelId="{6D967953-A47C-48EE-856C-39FAD4A6AEE7}" type="parTrans" cxnId="{393916B7-50F0-4852-847B-9A3238545694}">
      <dgm:prSet/>
      <dgm:spPr/>
      <dgm:t>
        <a:bodyPr/>
        <a:lstStyle/>
        <a:p>
          <a:endParaRPr lang="en-US"/>
        </a:p>
      </dgm:t>
    </dgm:pt>
    <dgm:pt modelId="{1124D93D-DBFB-4F1C-9EFB-6155798DCFB8}" type="sibTrans" cxnId="{393916B7-50F0-4852-847B-9A3238545694}">
      <dgm:prSet/>
      <dgm:spPr/>
      <dgm:t>
        <a:bodyPr/>
        <a:lstStyle/>
        <a:p>
          <a:endParaRPr lang="en-US"/>
        </a:p>
      </dgm:t>
    </dgm:pt>
    <dgm:pt modelId="{C638D448-B26D-4C93-A3F0-FE5E0ED71DEE}">
      <dgm:prSet/>
      <dgm:spPr/>
      <dgm:t>
        <a:bodyPr/>
        <a:lstStyle/>
        <a:p>
          <a:r>
            <a:rPr lang="en-US" dirty="0"/>
            <a:t>Demand Paging</a:t>
          </a:r>
        </a:p>
      </dgm:t>
    </dgm:pt>
    <dgm:pt modelId="{FB930269-1667-415C-B291-6FA0F1714DAD}" type="parTrans" cxnId="{8258E76E-0FC7-464C-8A27-BFAD450D30B6}">
      <dgm:prSet/>
      <dgm:spPr/>
      <dgm:t>
        <a:bodyPr/>
        <a:lstStyle/>
        <a:p>
          <a:endParaRPr lang="en-US"/>
        </a:p>
      </dgm:t>
    </dgm:pt>
    <dgm:pt modelId="{B4AF33C7-670F-40C4-A98A-3A8E739DE6D5}" type="sibTrans" cxnId="{8258E76E-0FC7-464C-8A27-BFAD450D30B6}">
      <dgm:prSet/>
      <dgm:spPr/>
      <dgm:t>
        <a:bodyPr/>
        <a:lstStyle/>
        <a:p>
          <a:endParaRPr lang="en-US"/>
        </a:p>
      </dgm:t>
    </dgm:pt>
    <dgm:pt modelId="{14F05F7B-FDF8-41A0-BC17-D4FF78B8870E}">
      <dgm:prSet/>
      <dgm:spPr/>
      <dgm:t>
        <a:bodyPr/>
        <a:lstStyle/>
        <a:p>
          <a:r>
            <a:rPr lang="en-US" dirty="0"/>
            <a:t>Page Replacement Strategies: </a:t>
          </a:r>
        </a:p>
      </dgm:t>
    </dgm:pt>
    <dgm:pt modelId="{A5408638-DA93-4E7B-8EEF-200E576245DA}" type="parTrans" cxnId="{3CA038CE-88A6-48E8-8E26-C3B854B4A9C6}">
      <dgm:prSet/>
      <dgm:spPr/>
      <dgm:t>
        <a:bodyPr/>
        <a:lstStyle/>
        <a:p>
          <a:endParaRPr lang="en-US"/>
        </a:p>
      </dgm:t>
    </dgm:pt>
    <dgm:pt modelId="{A7E1B8C0-BA59-4F75-A5B4-C2AE11B4090B}" type="sibTrans" cxnId="{3CA038CE-88A6-48E8-8E26-C3B854B4A9C6}">
      <dgm:prSet/>
      <dgm:spPr/>
      <dgm:t>
        <a:bodyPr/>
        <a:lstStyle/>
        <a:p>
          <a:endParaRPr lang="en-US"/>
        </a:p>
      </dgm:t>
    </dgm:pt>
    <dgm:pt modelId="{66DF3C6B-EE4A-4F11-8525-5DEBF7FF9E54}">
      <dgm:prSet/>
      <dgm:spPr/>
      <dgm:t>
        <a:bodyPr/>
        <a:lstStyle/>
        <a:p>
          <a:r>
            <a:rPr lang="en-US" dirty="0"/>
            <a:t>FIFO</a:t>
          </a:r>
        </a:p>
      </dgm:t>
    </dgm:pt>
    <dgm:pt modelId="{B5E35E87-4524-499C-B7E8-5FB41F41746C}" type="parTrans" cxnId="{664C4AB0-ED60-4A1B-ACEC-B2E17D37E06F}">
      <dgm:prSet/>
      <dgm:spPr/>
      <dgm:t>
        <a:bodyPr/>
        <a:lstStyle/>
        <a:p>
          <a:endParaRPr lang="en-US"/>
        </a:p>
      </dgm:t>
    </dgm:pt>
    <dgm:pt modelId="{7B2070DB-B37B-4DE3-9C74-344C027D6839}" type="sibTrans" cxnId="{664C4AB0-ED60-4A1B-ACEC-B2E17D37E06F}">
      <dgm:prSet/>
      <dgm:spPr/>
      <dgm:t>
        <a:bodyPr/>
        <a:lstStyle/>
        <a:p>
          <a:endParaRPr lang="en-US"/>
        </a:p>
      </dgm:t>
    </dgm:pt>
    <dgm:pt modelId="{B311855E-0F34-4C9A-9634-CE1D3E8667E5}">
      <dgm:prSet/>
      <dgm:spPr/>
      <dgm:t>
        <a:bodyPr/>
        <a:lstStyle/>
        <a:p>
          <a:r>
            <a:rPr lang="en-US" dirty="0"/>
            <a:t>Optimal</a:t>
          </a:r>
        </a:p>
      </dgm:t>
    </dgm:pt>
    <dgm:pt modelId="{5D704B5B-EC80-4F43-9711-F97911D03180}" type="parTrans" cxnId="{C817139E-5D6A-46C9-BA60-F1ECEE2D920F}">
      <dgm:prSet/>
      <dgm:spPr/>
      <dgm:t>
        <a:bodyPr/>
        <a:lstStyle/>
        <a:p>
          <a:endParaRPr lang="en-US"/>
        </a:p>
      </dgm:t>
    </dgm:pt>
    <dgm:pt modelId="{CA8FD3F3-B301-4BFC-9B9C-BD534E3D0A74}" type="sibTrans" cxnId="{C817139E-5D6A-46C9-BA60-F1ECEE2D920F}">
      <dgm:prSet/>
      <dgm:spPr/>
      <dgm:t>
        <a:bodyPr/>
        <a:lstStyle/>
        <a:p>
          <a:endParaRPr lang="en-US"/>
        </a:p>
      </dgm:t>
    </dgm:pt>
    <dgm:pt modelId="{40E6FB1F-E90F-4A1A-9CBF-AFF813C14E16}">
      <dgm:prSet/>
      <dgm:spPr/>
      <dgm:t>
        <a:bodyPr/>
        <a:lstStyle/>
        <a:p>
          <a:r>
            <a:rPr lang="en-US" dirty="0"/>
            <a:t>LRU </a:t>
          </a:r>
        </a:p>
      </dgm:t>
    </dgm:pt>
    <dgm:pt modelId="{E79AD3C0-C7D6-430C-8870-3D2E92AB4E62}" type="parTrans" cxnId="{B09D7035-6977-4E6C-8A28-BD41C5809B05}">
      <dgm:prSet/>
      <dgm:spPr/>
      <dgm:t>
        <a:bodyPr/>
        <a:lstStyle/>
        <a:p>
          <a:endParaRPr lang="en-US"/>
        </a:p>
      </dgm:t>
    </dgm:pt>
    <dgm:pt modelId="{4882A767-580B-45CF-A351-18416B0F7159}" type="sibTrans" cxnId="{B09D7035-6977-4E6C-8A28-BD41C5809B05}">
      <dgm:prSet/>
      <dgm:spPr/>
      <dgm:t>
        <a:bodyPr/>
        <a:lstStyle/>
        <a:p>
          <a:endParaRPr lang="en-US"/>
        </a:p>
      </dgm:t>
    </dgm:pt>
    <dgm:pt modelId="{190730C6-51B6-40A1-B51A-38EED66A1739}">
      <dgm:prSet/>
      <dgm:spPr/>
      <dgm:t>
        <a:bodyPr/>
        <a:lstStyle/>
        <a:p>
          <a:r>
            <a:rPr lang="en-US" dirty="0"/>
            <a:t>Thrashing</a:t>
          </a:r>
        </a:p>
      </dgm:t>
    </dgm:pt>
    <dgm:pt modelId="{1B160D1B-2A90-4862-A3B7-A93C8E91A4A3}" type="parTrans" cxnId="{51D70E9C-226C-47E7-977B-6873FFED8430}">
      <dgm:prSet/>
      <dgm:spPr/>
      <dgm:t>
        <a:bodyPr/>
        <a:lstStyle/>
        <a:p>
          <a:endParaRPr lang="en-US"/>
        </a:p>
      </dgm:t>
    </dgm:pt>
    <dgm:pt modelId="{50AABA02-9ABA-462A-A470-52B0B4652365}" type="sibTrans" cxnId="{51D70E9C-226C-47E7-977B-6873FFED8430}">
      <dgm:prSet/>
      <dgm:spPr/>
      <dgm:t>
        <a:bodyPr/>
        <a:lstStyle/>
        <a:p>
          <a:endParaRPr lang="en-US"/>
        </a:p>
      </dgm:t>
    </dgm:pt>
    <dgm:pt modelId="{5D669948-5EF7-4575-A26E-FF88909E38F8}" type="pres">
      <dgm:prSet presAssocID="{8BABF772-1CFF-42B4-99CC-CAB821F8DC4F}" presName="linear" presStyleCnt="0">
        <dgm:presLayoutVars>
          <dgm:dir/>
          <dgm:animLvl val="lvl"/>
          <dgm:resizeHandles val="exact"/>
        </dgm:presLayoutVars>
      </dgm:prSet>
      <dgm:spPr/>
    </dgm:pt>
    <dgm:pt modelId="{E0933B8F-D8CB-42A8-B61A-0D68712F9FD9}" type="pres">
      <dgm:prSet presAssocID="{9C6469E0-693C-494E-B040-4B0132056D4B}" presName="parentLin" presStyleCnt="0"/>
      <dgm:spPr/>
    </dgm:pt>
    <dgm:pt modelId="{36F422CD-77B3-4CEB-90CE-878BBA3F9B18}" type="pres">
      <dgm:prSet presAssocID="{9C6469E0-693C-494E-B040-4B0132056D4B}" presName="parentLeftMargin" presStyleLbl="node1" presStyleIdx="0" presStyleCnt="6"/>
      <dgm:spPr/>
    </dgm:pt>
    <dgm:pt modelId="{EF584E5E-F556-4D51-A4D2-84D5C2747935}" type="pres">
      <dgm:prSet presAssocID="{9C6469E0-693C-494E-B040-4B0132056D4B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939D745F-6222-4A06-B63C-F54EBD4FDB5D}" type="pres">
      <dgm:prSet presAssocID="{9C6469E0-693C-494E-B040-4B0132056D4B}" presName="negativeSpace" presStyleCnt="0"/>
      <dgm:spPr/>
    </dgm:pt>
    <dgm:pt modelId="{0458AAFF-0280-4D64-A352-1B14062FF1B8}" type="pres">
      <dgm:prSet presAssocID="{9C6469E0-693C-494E-B040-4B0132056D4B}" presName="childText" presStyleLbl="conFgAcc1" presStyleIdx="0" presStyleCnt="6">
        <dgm:presLayoutVars>
          <dgm:bulletEnabled val="1"/>
        </dgm:presLayoutVars>
      </dgm:prSet>
      <dgm:spPr/>
    </dgm:pt>
    <dgm:pt modelId="{B3AE8292-B6D2-4217-BB14-7019CE41C096}" type="pres">
      <dgm:prSet presAssocID="{D2F27871-FFB2-4388-818E-55AB2CABAC27}" presName="spaceBetweenRectangles" presStyleCnt="0"/>
      <dgm:spPr/>
    </dgm:pt>
    <dgm:pt modelId="{BAFB76F7-01FA-41AD-BD34-4078C37CA619}" type="pres">
      <dgm:prSet presAssocID="{55CB5A40-9640-4056-A70D-DFBBEBFA154E}" presName="parentLin" presStyleCnt="0"/>
      <dgm:spPr/>
    </dgm:pt>
    <dgm:pt modelId="{9A9219BB-F6B5-4F28-9D71-E86D26309A55}" type="pres">
      <dgm:prSet presAssocID="{55CB5A40-9640-4056-A70D-DFBBEBFA154E}" presName="parentLeftMargin" presStyleLbl="node1" presStyleIdx="0" presStyleCnt="6"/>
      <dgm:spPr/>
    </dgm:pt>
    <dgm:pt modelId="{F41C7512-84EF-4ADA-8D3D-D2258B9C2934}" type="pres">
      <dgm:prSet presAssocID="{55CB5A40-9640-4056-A70D-DFBBEBFA154E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0F13318A-A990-49EB-8750-0971B99B9A77}" type="pres">
      <dgm:prSet presAssocID="{55CB5A40-9640-4056-A70D-DFBBEBFA154E}" presName="negativeSpace" presStyleCnt="0"/>
      <dgm:spPr/>
    </dgm:pt>
    <dgm:pt modelId="{13D3ED53-2329-4DC3-B3C9-43DDB224E99E}" type="pres">
      <dgm:prSet presAssocID="{55CB5A40-9640-4056-A70D-DFBBEBFA154E}" presName="childText" presStyleLbl="conFgAcc1" presStyleIdx="1" presStyleCnt="6">
        <dgm:presLayoutVars>
          <dgm:bulletEnabled val="1"/>
        </dgm:presLayoutVars>
      </dgm:prSet>
      <dgm:spPr/>
    </dgm:pt>
    <dgm:pt modelId="{35713B78-ABEF-41F6-BDB2-4EB8446D8F04}" type="pres">
      <dgm:prSet presAssocID="{572DB7D9-E6CB-4025-8DEA-1B0FA646FC76}" presName="spaceBetweenRectangles" presStyleCnt="0"/>
      <dgm:spPr/>
    </dgm:pt>
    <dgm:pt modelId="{17EF62CE-B957-4CB0-AD13-C6E2F422A205}" type="pres">
      <dgm:prSet presAssocID="{676F1B2C-7CE3-4C20-BCFE-AC7F95A5D08D}" presName="parentLin" presStyleCnt="0"/>
      <dgm:spPr/>
    </dgm:pt>
    <dgm:pt modelId="{07F9DB16-121D-4AF1-B5C8-A6C1AB6B6478}" type="pres">
      <dgm:prSet presAssocID="{676F1B2C-7CE3-4C20-BCFE-AC7F95A5D08D}" presName="parentLeftMargin" presStyleLbl="node1" presStyleIdx="1" presStyleCnt="6"/>
      <dgm:spPr/>
    </dgm:pt>
    <dgm:pt modelId="{C8709F23-17C4-4CDB-9CCC-307042652660}" type="pres">
      <dgm:prSet presAssocID="{676F1B2C-7CE3-4C20-BCFE-AC7F95A5D08D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15B0D5BC-4129-4123-A44C-2D39F3DF725F}" type="pres">
      <dgm:prSet presAssocID="{676F1B2C-7CE3-4C20-BCFE-AC7F95A5D08D}" presName="negativeSpace" presStyleCnt="0"/>
      <dgm:spPr/>
    </dgm:pt>
    <dgm:pt modelId="{8DDEAEFF-97A8-432B-8A9E-DF546A3B8118}" type="pres">
      <dgm:prSet presAssocID="{676F1B2C-7CE3-4C20-BCFE-AC7F95A5D08D}" presName="childText" presStyleLbl="conFgAcc1" presStyleIdx="2" presStyleCnt="6">
        <dgm:presLayoutVars>
          <dgm:bulletEnabled val="1"/>
        </dgm:presLayoutVars>
      </dgm:prSet>
      <dgm:spPr/>
    </dgm:pt>
    <dgm:pt modelId="{52FD135C-9A7C-4C34-BC06-98C29CA463F4}" type="pres">
      <dgm:prSet presAssocID="{1D4ED78A-C7A6-424B-BF92-00B255D4C7A2}" presName="spaceBetweenRectangles" presStyleCnt="0"/>
      <dgm:spPr/>
    </dgm:pt>
    <dgm:pt modelId="{086BAA3E-A006-4B0C-8F7D-9794265ED241}" type="pres">
      <dgm:prSet presAssocID="{FC434D8B-DA7F-4E12-9257-C16929725520}" presName="parentLin" presStyleCnt="0"/>
      <dgm:spPr/>
    </dgm:pt>
    <dgm:pt modelId="{B83DE788-31DE-48C0-A879-661E1D3D08B4}" type="pres">
      <dgm:prSet presAssocID="{FC434D8B-DA7F-4E12-9257-C16929725520}" presName="parentLeftMargin" presStyleLbl="node1" presStyleIdx="2" presStyleCnt="6"/>
      <dgm:spPr/>
    </dgm:pt>
    <dgm:pt modelId="{37CDCB32-225D-4D8D-8742-751EAAF0B71D}" type="pres">
      <dgm:prSet presAssocID="{FC434D8B-DA7F-4E12-9257-C16929725520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34EB689B-E7CB-4146-B3AF-494775528E75}" type="pres">
      <dgm:prSet presAssocID="{FC434D8B-DA7F-4E12-9257-C16929725520}" presName="negativeSpace" presStyleCnt="0"/>
      <dgm:spPr/>
    </dgm:pt>
    <dgm:pt modelId="{671C3565-42EF-4AE1-9B4B-E2D9F0E1D813}" type="pres">
      <dgm:prSet presAssocID="{FC434D8B-DA7F-4E12-9257-C16929725520}" presName="childText" presStyleLbl="conFgAcc1" presStyleIdx="3" presStyleCnt="6">
        <dgm:presLayoutVars>
          <dgm:bulletEnabled val="1"/>
        </dgm:presLayoutVars>
      </dgm:prSet>
      <dgm:spPr/>
    </dgm:pt>
    <dgm:pt modelId="{EEB7A610-9BDB-456B-B0E1-6842C7C0206F}" type="pres">
      <dgm:prSet presAssocID="{E1DE2FF8-199B-4DDF-87AF-0A0CA09D0D15}" presName="spaceBetweenRectangles" presStyleCnt="0"/>
      <dgm:spPr/>
    </dgm:pt>
    <dgm:pt modelId="{F7D7F5FF-3CB6-4393-A8B3-6E8EBD070894}" type="pres">
      <dgm:prSet presAssocID="{6313DEB3-E12D-4998-A0C0-B70C9C2429E5}" presName="parentLin" presStyleCnt="0"/>
      <dgm:spPr/>
    </dgm:pt>
    <dgm:pt modelId="{EB402D71-2380-49DD-9D70-FB34ACCAD2AB}" type="pres">
      <dgm:prSet presAssocID="{6313DEB3-E12D-4998-A0C0-B70C9C2429E5}" presName="parentLeftMargin" presStyleLbl="node1" presStyleIdx="3" presStyleCnt="6"/>
      <dgm:spPr/>
    </dgm:pt>
    <dgm:pt modelId="{E35C0FA3-33F6-4783-9B40-FA00B2E175BD}" type="pres">
      <dgm:prSet presAssocID="{6313DEB3-E12D-4998-A0C0-B70C9C2429E5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50009697-CF81-42BB-89EE-C1CAB0392917}" type="pres">
      <dgm:prSet presAssocID="{6313DEB3-E12D-4998-A0C0-B70C9C2429E5}" presName="negativeSpace" presStyleCnt="0"/>
      <dgm:spPr/>
    </dgm:pt>
    <dgm:pt modelId="{F24EAA37-23A3-4CCB-A66E-00957675DDCB}" type="pres">
      <dgm:prSet presAssocID="{6313DEB3-E12D-4998-A0C0-B70C9C2429E5}" presName="childText" presStyleLbl="conFgAcc1" presStyleIdx="4" presStyleCnt="6">
        <dgm:presLayoutVars>
          <dgm:bulletEnabled val="1"/>
        </dgm:presLayoutVars>
      </dgm:prSet>
      <dgm:spPr/>
    </dgm:pt>
    <dgm:pt modelId="{24AFD7A3-8019-4356-BF57-A0D28EB8684F}" type="pres">
      <dgm:prSet presAssocID="{EEB17C11-2FC5-4956-82CD-5EEC7301B077}" presName="spaceBetweenRectangles" presStyleCnt="0"/>
      <dgm:spPr/>
    </dgm:pt>
    <dgm:pt modelId="{5A7BA71C-ABB7-4312-90CC-49F834B38E11}" type="pres">
      <dgm:prSet presAssocID="{5F99D11A-19EC-49F1-9D00-E8D9F12B7C2A}" presName="parentLin" presStyleCnt="0"/>
      <dgm:spPr/>
    </dgm:pt>
    <dgm:pt modelId="{A4877041-8494-4C26-9907-BB0A63A5E638}" type="pres">
      <dgm:prSet presAssocID="{5F99D11A-19EC-49F1-9D00-E8D9F12B7C2A}" presName="parentLeftMargin" presStyleLbl="node1" presStyleIdx="4" presStyleCnt="6"/>
      <dgm:spPr/>
    </dgm:pt>
    <dgm:pt modelId="{AE0D5ABD-1E44-4EC4-9A07-613711F70B4D}" type="pres">
      <dgm:prSet presAssocID="{5F99D11A-19EC-49F1-9D00-E8D9F12B7C2A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3F1F0269-960E-4066-8D74-AE715770B7F7}" type="pres">
      <dgm:prSet presAssocID="{5F99D11A-19EC-49F1-9D00-E8D9F12B7C2A}" presName="negativeSpace" presStyleCnt="0"/>
      <dgm:spPr/>
    </dgm:pt>
    <dgm:pt modelId="{43BE515F-4F04-4939-8E47-5031907002DE}" type="pres">
      <dgm:prSet presAssocID="{5F99D11A-19EC-49F1-9D00-E8D9F12B7C2A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A4EEAC15-1547-49A6-A813-A72D26CB8CF9}" srcId="{8BABF772-1CFF-42B4-99CC-CAB821F8DC4F}" destId="{FC434D8B-DA7F-4E12-9257-C16929725520}" srcOrd="3" destOrd="0" parTransId="{BA4FF7DA-4F7F-496B-9121-55897D06D901}" sibTransId="{E1DE2FF8-199B-4DDF-87AF-0A0CA09D0D15}"/>
    <dgm:cxn modelId="{2DA25816-E022-4234-82D0-59C153A96F35}" srcId="{676F1B2C-7CE3-4C20-BCFE-AC7F95A5D08D}" destId="{22258FC1-6AE6-429F-8437-08041D3790B4}" srcOrd="1" destOrd="0" parTransId="{1166A3BA-041E-4730-A939-CF55AF0A66CD}" sibTransId="{C7A717A3-285D-464F-9EFF-128886B1122B}"/>
    <dgm:cxn modelId="{0E68AB16-242C-406C-AABF-DBC026C550F0}" type="presOf" srcId="{676F1B2C-7CE3-4C20-BCFE-AC7F95A5D08D}" destId="{C8709F23-17C4-4CDB-9CCC-307042652660}" srcOrd="1" destOrd="0" presId="urn:microsoft.com/office/officeart/2005/8/layout/list1"/>
    <dgm:cxn modelId="{C918B622-031D-4B85-9A74-654CA7AA25D9}" type="presOf" srcId="{14F05F7B-FDF8-41A0-BC17-D4FF78B8870E}" destId="{43BE515F-4F04-4939-8E47-5031907002DE}" srcOrd="0" destOrd="1" presId="urn:microsoft.com/office/officeart/2005/8/layout/list1"/>
    <dgm:cxn modelId="{7A663C2E-EA5B-4C34-8796-7C17EAE8ED6B}" type="presOf" srcId="{FC434D8B-DA7F-4E12-9257-C16929725520}" destId="{37CDCB32-225D-4D8D-8742-751EAAF0B71D}" srcOrd="1" destOrd="0" presId="urn:microsoft.com/office/officeart/2005/8/layout/list1"/>
    <dgm:cxn modelId="{054FAE2F-9B14-4DA2-9AC2-4753F9CC1C65}" type="presOf" srcId="{676F1B2C-7CE3-4C20-BCFE-AC7F95A5D08D}" destId="{07F9DB16-121D-4AF1-B5C8-A6C1AB6B6478}" srcOrd="0" destOrd="0" presId="urn:microsoft.com/office/officeart/2005/8/layout/list1"/>
    <dgm:cxn modelId="{B09D7035-6977-4E6C-8A28-BD41C5809B05}" srcId="{14F05F7B-FDF8-41A0-BC17-D4FF78B8870E}" destId="{40E6FB1F-E90F-4A1A-9CBF-AFF813C14E16}" srcOrd="2" destOrd="0" parTransId="{E79AD3C0-C7D6-430C-8870-3D2E92AB4E62}" sibTransId="{4882A767-580B-45CF-A351-18416B0F7159}"/>
    <dgm:cxn modelId="{1B9B3836-87A4-412D-A659-C60CD5377F88}" type="presOf" srcId="{66DF3C6B-EE4A-4F11-8525-5DEBF7FF9E54}" destId="{43BE515F-4F04-4939-8E47-5031907002DE}" srcOrd="0" destOrd="2" presId="urn:microsoft.com/office/officeart/2005/8/layout/list1"/>
    <dgm:cxn modelId="{A22BE03F-C7CA-41F3-89AE-E623DD3A3470}" srcId="{676F1B2C-7CE3-4C20-BCFE-AC7F95A5D08D}" destId="{0FBED467-82E9-4B84-A829-8ECF80D3A593}" srcOrd="0" destOrd="0" parTransId="{4BB9A4D2-D772-4E72-8FE3-67770E513752}" sibTransId="{C67E9750-C942-4878-BA8F-88DC61E535B4}"/>
    <dgm:cxn modelId="{812A175D-C37A-477C-9CDC-9830995510C5}" type="presOf" srcId="{190730C6-51B6-40A1-B51A-38EED66A1739}" destId="{43BE515F-4F04-4939-8E47-5031907002DE}" srcOrd="0" destOrd="5" presId="urn:microsoft.com/office/officeart/2005/8/layout/list1"/>
    <dgm:cxn modelId="{54193262-CCC2-4CC7-9C18-AB410629D4AE}" type="presOf" srcId="{8BABF772-1CFF-42B4-99CC-CAB821F8DC4F}" destId="{5D669948-5EF7-4575-A26E-FF88909E38F8}" srcOrd="0" destOrd="0" presId="urn:microsoft.com/office/officeart/2005/8/layout/list1"/>
    <dgm:cxn modelId="{7B4CBE47-35F0-49E4-9575-5C4C4BE0555C}" type="presOf" srcId="{40E6FB1F-E90F-4A1A-9CBF-AFF813C14E16}" destId="{43BE515F-4F04-4939-8E47-5031907002DE}" srcOrd="0" destOrd="4" presId="urn:microsoft.com/office/officeart/2005/8/layout/list1"/>
    <dgm:cxn modelId="{CBD7C74C-A1E7-40A9-A446-C6E29CD8023D}" type="presOf" srcId="{9C6469E0-693C-494E-B040-4B0132056D4B}" destId="{36F422CD-77B3-4CEB-90CE-878BBA3F9B18}" srcOrd="0" destOrd="0" presId="urn:microsoft.com/office/officeart/2005/8/layout/list1"/>
    <dgm:cxn modelId="{8258E76E-0FC7-464C-8A27-BFAD450D30B6}" srcId="{5F99D11A-19EC-49F1-9D00-E8D9F12B7C2A}" destId="{C638D448-B26D-4C93-A3F0-FE5E0ED71DEE}" srcOrd="0" destOrd="0" parTransId="{FB930269-1667-415C-B291-6FA0F1714DAD}" sibTransId="{B4AF33C7-670F-40C4-A98A-3A8E739DE6D5}"/>
    <dgm:cxn modelId="{23164252-C1A5-467A-B654-9125284F3009}" type="presOf" srcId="{5F99D11A-19EC-49F1-9D00-E8D9F12B7C2A}" destId="{A4877041-8494-4C26-9907-BB0A63A5E638}" srcOrd="0" destOrd="0" presId="urn:microsoft.com/office/officeart/2005/8/layout/list1"/>
    <dgm:cxn modelId="{C1DC1054-4E86-4997-9EA7-39B7D9D746E6}" type="presOf" srcId="{2561B8BD-1659-472D-A1F8-1469C91431DC}" destId="{8DDEAEFF-97A8-432B-8A9E-DF546A3B8118}" srcOrd="0" destOrd="2" presId="urn:microsoft.com/office/officeart/2005/8/layout/list1"/>
    <dgm:cxn modelId="{38B7FD75-7742-4FFB-A9C0-29C19256E656}" type="presOf" srcId="{5F99D11A-19EC-49F1-9D00-E8D9F12B7C2A}" destId="{AE0D5ABD-1E44-4EC4-9A07-613711F70B4D}" srcOrd="1" destOrd="0" presId="urn:microsoft.com/office/officeart/2005/8/layout/list1"/>
    <dgm:cxn modelId="{309B6C5A-26DE-4DE4-940D-A268D98AB256}" type="presOf" srcId="{9C6469E0-693C-494E-B040-4B0132056D4B}" destId="{EF584E5E-F556-4D51-A4D2-84D5C2747935}" srcOrd="1" destOrd="0" presId="urn:microsoft.com/office/officeart/2005/8/layout/list1"/>
    <dgm:cxn modelId="{A578B85A-C79B-493E-BD06-55F851352DDC}" srcId="{8BABF772-1CFF-42B4-99CC-CAB821F8DC4F}" destId="{676F1B2C-7CE3-4C20-BCFE-AC7F95A5D08D}" srcOrd="2" destOrd="0" parTransId="{0F6A5DCC-0558-4C47-887F-D06E33C8182B}" sibTransId="{1D4ED78A-C7A6-424B-BF92-00B255D4C7A2}"/>
    <dgm:cxn modelId="{6913797C-2824-4868-B4E5-E5B6B9D94BEF}" type="presOf" srcId="{2D4ED92A-5E04-4D93-B0CB-EDCDD16784D5}" destId="{13D3ED53-2329-4DC3-B3C9-43DDB224E99E}" srcOrd="0" destOrd="1" presId="urn:microsoft.com/office/officeart/2005/8/layout/list1"/>
    <dgm:cxn modelId="{75D0857E-C70A-497C-ADC5-AA3D30669F41}" type="presOf" srcId="{55CB5A40-9640-4056-A70D-DFBBEBFA154E}" destId="{9A9219BB-F6B5-4F28-9D71-E86D26309A55}" srcOrd="0" destOrd="0" presId="urn:microsoft.com/office/officeart/2005/8/layout/list1"/>
    <dgm:cxn modelId="{A6F3C97F-09C6-421C-BC33-27A29FCE7ACE}" srcId="{8BABF772-1CFF-42B4-99CC-CAB821F8DC4F}" destId="{6313DEB3-E12D-4998-A0C0-B70C9C2429E5}" srcOrd="4" destOrd="0" parTransId="{F768BDAA-4DAA-4BE3-8E3E-AFC6A0F5B7F6}" sibTransId="{EEB17C11-2FC5-4956-82CD-5EEC7301B077}"/>
    <dgm:cxn modelId="{450D5D8C-5BF3-4406-A8C5-894478AA37E0}" type="presOf" srcId="{B605B059-5EE0-409D-9809-1FDCDBD273B4}" destId="{13D3ED53-2329-4DC3-B3C9-43DDB224E99E}" srcOrd="0" destOrd="0" presId="urn:microsoft.com/office/officeart/2005/8/layout/list1"/>
    <dgm:cxn modelId="{D6B05E8C-8E67-4990-9E14-83981C290B7A}" srcId="{8BABF772-1CFF-42B4-99CC-CAB821F8DC4F}" destId="{55CB5A40-9640-4056-A70D-DFBBEBFA154E}" srcOrd="1" destOrd="0" parTransId="{0E2E5865-545E-440F-B3DE-A607A7A0C1BC}" sibTransId="{572DB7D9-E6CB-4025-8DEA-1B0FA646FC76}"/>
    <dgm:cxn modelId="{BF6BDC91-93A1-4771-ACDB-B1384CD57C55}" type="presOf" srcId="{B311855E-0F34-4C9A-9634-CE1D3E8667E5}" destId="{43BE515F-4F04-4939-8E47-5031907002DE}" srcOrd="0" destOrd="3" presId="urn:microsoft.com/office/officeart/2005/8/layout/list1"/>
    <dgm:cxn modelId="{30B89F99-F536-4C69-A384-DA237314ABED}" type="presOf" srcId="{6313DEB3-E12D-4998-A0C0-B70C9C2429E5}" destId="{EB402D71-2380-49DD-9D70-FB34ACCAD2AB}" srcOrd="0" destOrd="0" presId="urn:microsoft.com/office/officeart/2005/8/layout/list1"/>
    <dgm:cxn modelId="{51D70E9C-226C-47E7-977B-6873FFED8430}" srcId="{5F99D11A-19EC-49F1-9D00-E8D9F12B7C2A}" destId="{190730C6-51B6-40A1-B51A-38EED66A1739}" srcOrd="2" destOrd="0" parTransId="{1B160D1B-2A90-4862-A3B7-A93C8E91A4A3}" sibTransId="{50AABA02-9ABA-462A-A470-52B0B4652365}"/>
    <dgm:cxn modelId="{3622EC9D-3367-4F96-8A9E-FE5D5E7C899B}" srcId="{676F1B2C-7CE3-4C20-BCFE-AC7F95A5D08D}" destId="{2561B8BD-1659-472D-A1F8-1469C91431DC}" srcOrd="2" destOrd="0" parTransId="{6D5FDFE0-88C6-47E8-A77F-AD87EAD5B2CB}" sibTransId="{5B45966F-6369-4E06-94D2-92AFC16B018B}"/>
    <dgm:cxn modelId="{C817139E-5D6A-46C9-BA60-F1ECEE2D920F}" srcId="{14F05F7B-FDF8-41A0-BC17-D4FF78B8870E}" destId="{B311855E-0F34-4C9A-9634-CE1D3E8667E5}" srcOrd="1" destOrd="0" parTransId="{5D704B5B-EC80-4F43-9711-F97911D03180}" sibTransId="{CA8FD3F3-B301-4BFC-9B9C-BD534E3D0A74}"/>
    <dgm:cxn modelId="{664C4AB0-ED60-4A1B-ACEC-B2E17D37E06F}" srcId="{14F05F7B-FDF8-41A0-BC17-D4FF78B8870E}" destId="{66DF3C6B-EE4A-4F11-8525-5DEBF7FF9E54}" srcOrd="0" destOrd="0" parTransId="{B5E35E87-4524-499C-B7E8-5FB41F41746C}" sibTransId="{7B2070DB-B37B-4DE3-9C74-344C027D6839}"/>
    <dgm:cxn modelId="{59193AB4-DE84-43A9-9291-D7D69D8480B6}" type="presOf" srcId="{FC434D8B-DA7F-4E12-9257-C16929725520}" destId="{B83DE788-31DE-48C0-A879-661E1D3D08B4}" srcOrd="0" destOrd="0" presId="urn:microsoft.com/office/officeart/2005/8/layout/list1"/>
    <dgm:cxn modelId="{393916B7-50F0-4852-847B-9A3238545694}" srcId="{8BABF772-1CFF-42B4-99CC-CAB821F8DC4F}" destId="{5F99D11A-19EC-49F1-9D00-E8D9F12B7C2A}" srcOrd="5" destOrd="0" parTransId="{6D967953-A47C-48EE-856C-39FAD4A6AEE7}" sibTransId="{1124D93D-DBFB-4F1C-9EFB-6155798DCFB8}"/>
    <dgm:cxn modelId="{805F24C6-A90F-4510-A97C-EA6794A64941}" type="presOf" srcId="{55CB5A40-9640-4056-A70D-DFBBEBFA154E}" destId="{F41C7512-84EF-4ADA-8D3D-D2258B9C2934}" srcOrd="1" destOrd="0" presId="urn:microsoft.com/office/officeart/2005/8/layout/list1"/>
    <dgm:cxn modelId="{540BDCC6-5041-4CC4-8D41-345BE4718CA8}" srcId="{55CB5A40-9640-4056-A70D-DFBBEBFA154E}" destId="{2D4ED92A-5E04-4D93-B0CB-EDCDD16784D5}" srcOrd="1" destOrd="0" parTransId="{CE20C940-5AF0-437D-AE5A-C78E73046C08}" sibTransId="{BF3A66B5-D5DF-4D24-8E34-E794738D9D88}"/>
    <dgm:cxn modelId="{0FF94CC8-09C0-4C88-9B8D-9AF1CC4571D0}" srcId="{55CB5A40-9640-4056-A70D-DFBBEBFA154E}" destId="{B605B059-5EE0-409D-9809-1FDCDBD273B4}" srcOrd="0" destOrd="0" parTransId="{8AC69E42-8D65-4A93-9CF4-770F57729FDF}" sibTransId="{0CB8D767-7625-41B6-89AC-FDF2D8417151}"/>
    <dgm:cxn modelId="{3CA038CE-88A6-48E8-8E26-C3B854B4A9C6}" srcId="{5F99D11A-19EC-49F1-9D00-E8D9F12B7C2A}" destId="{14F05F7B-FDF8-41A0-BC17-D4FF78B8870E}" srcOrd="1" destOrd="0" parTransId="{A5408638-DA93-4E7B-8EEF-200E576245DA}" sibTransId="{A7E1B8C0-BA59-4F75-A5B4-C2AE11B4090B}"/>
    <dgm:cxn modelId="{786D8CE3-D75E-44D2-B851-97950F466A8C}" srcId="{8BABF772-1CFF-42B4-99CC-CAB821F8DC4F}" destId="{9C6469E0-693C-494E-B040-4B0132056D4B}" srcOrd="0" destOrd="0" parTransId="{DA699BB6-D602-40DE-847A-E86503A7D7CB}" sibTransId="{D2F27871-FFB2-4388-818E-55AB2CABAC27}"/>
    <dgm:cxn modelId="{44AED0E5-11D1-404F-B5C1-479C684BAC12}" type="presOf" srcId="{22258FC1-6AE6-429F-8437-08041D3790B4}" destId="{8DDEAEFF-97A8-432B-8A9E-DF546A3B8118}" srcOrd="0" destOrd="1" presId="urn:microsoft.com/office/officeart/2005/8/layout/list1"/>
    <dgm:cxn modelId="{A708CCEA-13FF-4332-B6C8-4D2A583C41A1}" type="presOf" srcId="{C638D448-B26D-4C93-A3F0-FE5E0ED71DEE}" destId="{43BE515F-4F04-4939-8E47-5031907002DE}" srcOrd="0" destOrd="0" presId="urn:microsoft.com/office/officeart/2005/8/layout/list1"/>
    <dgm:cxn modelId="{1755F7EA-54DC-48C2-A8BD-8DB6D73667A9}" type="presOf" srcId="{6313DEB3-E12D-4998-A0C0-B70C9C2429E5}" destId="{E35C0FA3-33F6-4783-9B40-FA00B2E175BD}" srcOrd="1" destOrd="0" presId="urn:microsoft.com/office/officeart/2005/8/layout/list1"/>
    <dgm:cxn modelId="{B39FDDF8-CE21-465E-959E-6149C3A9A5AD}" type="presOf" srcId="{0FBED467-82E9-4B84-A829-8ECF80D3A593}" destId="{8DDEAEFF-97A8-432B-8A9E-DF546A3B8118}" srcOrd="0" destOrd="0" presId="urn:microsoft.com/office/officeart/2005/8/layout/list1"/>
    <dgm:cxn modelId="{80E5E51E-0103-4093-B2B7-0DA4D0303BEC}" type="presParOf" srcId="{5D669948-5EF7-4575-A26E-FF88909E38F8}" destId="{E0933B8F-D8CB-42A8-B61A-0D68712F9FD9}" srcOrd="0" destOrd="0" presId="urn:microsoft.com/office/officeart/2005/8/layout/list1"/>
    <dgm:cxn modelId="{094A605E-4515-4AE6-933A-28E5B200DC2C}" type="presParOf" srcId="{E0933B8F-D8CB-42A8-B61A-0D68712F9FD9}" destId="{36F422CD-77B3-4CEB-90CE-878BBA3F9B18}" srcOrd="0" destOrd="0" presId="urn:microsoft.com/office/officeart/2005/8/layout/list1"/>
    <dgm:cxn modelId="{B1FCBB3D-38AE-454F-B660-893045BE275F}" type="presParOf" srcId="{E0933B8F-D8CB-42A8-B61A-0D68712F9FD9}" destId="{EF584E5E-F556-4D51-A4D2-84D5C2747935}" srcOrd="1" destOrd="0" presId="urn:microsoft.com/office/officeart/2005/8/layout/list1"/>
    <dgm:cxn modelId="{5F6F3FB6-0724-4488-929D-E62D84241861}" type="presParOf" srcId="{5D669948-5EF7-4575-A26E-FF88909E38F8}" destId="{939D745F-6222-4A06-B63C-F54EBD4FDB5D}" srcOrd="1" destOrd="0" presId="urn:microsoft.com/office/officeart/2005/8/layout/list1"/>
    <dgm:cxn modelId="{FFC33A24-B2DA-464F-98DE-A5FB387DF1F8}" type="presParOf" srcId="{5D669948-5EF7-4575-A26E-FF88909E38F8}" destId="{0458AAFF-0280-4D64-A352-1B14062FF1B8}" srcOrd="2" destOrd="0" presId="urn:microsoft.com/office/officeart/2005/8/layout/list1"/>
    <dgm:cxn modelId="{4E908BD2-D54A-4A38-968B-16CBCB735AF2}" type="presParOf" srcId="{5D669948-5EF7-4575-A26E-FF88909E38F8}" destId="{B3AE8292-B6D2-4217-BB14-7019CE41C096}" srcOrd="3" destOrd="0" presId="urn:microsoft.com/office/officeart/2005/8/layout/list1"/>
    <dgm:cxn modelId="{8B72D8AF-9DC6-4CE0-9A71-9298F5A200EB}" type="presParOf" srcId="{5D669948-5EF7-4575-A26E-FF88909E38F8}" destId="{BAFB76F7-01FA-41AD-BD34-4078C37CA619}" srcOrd="4" destOrd="0" presId="urn:microsoft.com/office/officeart/2005/8/layout/list1"/>
    <dgm:cxn modelId="{3ECDBC25-C5C4-47BA-9E7B-5BA08ED1B2BF}" type="presParOf" srcId="{BAFB76F7-01FA-41AD-BD34-4078C37CA619}" destId="{9A9219BB-F6B5-4F28-9D71-E86D26309A55}" srcOrd="0" destOrd="0" presId="urn:microsoft.com/office/officeart/2005/8/layout/list1"/>
    <dgm:cxn modelId="{CC8714F8-FB61-41A0-8BC2-6DF4F5773502}" type="presParOf" srcId="{BAFB76F7-01FA-41AD-BD34-4078C37CA619}" destId="{F41C7512-84EF-4ADA-8D3D-D2258B9C2934}" srcOrd="1" destOrd="0" presId="urn:microsoft.com/office/officeart/2005/8/layout/list1"/>
    <dgm:cxn modelId="{65873B48-DDD0-40E1-919F-C5B59C165EB9}" type="presParOf" srcId="{5D669948-5EF7-4575-A26E-FF88909E38F8}" destId="{0F13318A-A990-49EB-8750-0971B99B9A77}" srcOrd="5" destOrd="0" presId="urn:microsoft.com/office/officeart/2005/8/layout/list1"/>
    <dgm:cxn modelId="{5AE1255C-0169-4885-A980-56B1E946091C}" type="presParOf" srcId="{5D669948-5EF7-4575-A26E-FF88909E38F8}" destId="{13D3ED53-2329-4DC3-B3C9-43DDB224E99E}" srcOrd="6" destOrd="0" presId="urn:microsoft.com/office/officeart/2005/8/layout/list1"/>
    <dgm:cxn modelId="{BF993DE7-B1D8-40DF-9035-134BAD0F8707}" type="presParOf" srcId="{5D669948-5EF7-4575-A26E-FF88909E38F8}" destId="{35713B78-ABEF-41F6-BDB2-4EB8446D8F04}" srcOrd="7" destOrd="0" presId="urn:microsoft.com/office/officeart/2005/8/layout/list1"/>
    <dgm:cxn modelId="{364D712C-8E09-4AB8-BBDB-4D2F168A01CE}" type="presParOf" srcId="{5D669948-5EF7-4575-A26E-FF88909E38F8}" destId="{17EF62CE-B957-4CB0-AD13-C6E2F422A205}" srcOrd="8" destOrd="0" presId="urn:microsoft.com/office/officeart/2005/8/layout/list1"/>
    <dgm:cxn modelId="{D2A3646A-1FE9-4575-991F-5ACE41174BD4}" type="presParOf" srcId="{17EF62CE-B957-4CB0-AD13-C6E2F422A205}" destId="{07F9DB16-121D-4AF1-B5C8-A6C1AB6B6478}" srcOrd="0" destOrd="0" presId="urn:microsoft.com/office/officeart/2005/8/layout/list1"/>
    <dgm:cxn modelId="{2C922940-B481-4173-AC28-681F9DB13238}" type="presParOf" srcId="{17EF62CE-B957-4CB0-AD13-C6E2F422A205}" destId="{C8709F23-17C4-4CDB-9CCC-307042652660}" srcOrd="1" destOrd="0" presId="urn:microsoft.com/office/officeart/2005/8/layout/list1"/>
    <dgm:cxn modelId="{12EA0B39-3D86-4738-BAFD-DC3C6D860890}" type="presParOf" srcId="{5D669948-5EF7-4575-A26E-FF88909E38F8}" destId="{15B0D5BC-4129-4123-A44C-2D39F3DF725F}" srcOrd="9" destOrd="0" presId="urn:microsoft.com/office/officeart/2005/8/layout/list1"/>
    <dgm:cxn modelId="{006A3C2B-BF5D-4DD9-8CD5-BFBF7A380C71}" type="presParOf" srcId="{5D669948-5EF7-4575-A26E-FF88909E38F8}" destId="{8DDEAEFF-97A8-432B-8A9E-DF546A3B8118}" srcOrd="10" destOrd="0" presId="urn:microsoft.com/office/officeart/2005/8/layout/list1"/>
    <dgm:cxn modelId="{B26229D4-CCEE-486C-921A-FEDE74FC73F7}" type="presParOf" srcId="{5D669948-5EF7-4575-A26E-FF88909E38F8}" destId="{52FD135C-9A7C-4C34-BC06-98C29CA463F4}" srcOrd="11" destOrd="0" presId="urn:microsoft.com/office/officeart/2005/8/layout/list1"/>
    <dgm:cxn modelId="{825BB7D6-698F-46EF-B4AB-FB6D89DB7ABE}" type="presParOf" srcId="{5D669948-5EF7-4575-A26E-FF88909E38F8}" destId="{086BAA3E-A006-4B0C-8F7D-9794265ED241}" srcOrd="12" destOrd="0" presId="urn:microsoft.com/office/officeart/2005/8/layout/list1"/>
    <dgm:cxn modelId="{76778C25-D100-4CA9-ABD8-621E227C7DFE}" type="presParOf" srcId="{086BAA3E-A006-4B0C-8F7D-9794265ED241}" destId="{B83DE788-31DE-48C0-A879-661E1D3D08B4}" srcOrd="0" destOrd="0" presId="urn:microsoft.com/office/officeart/2005/8/layout/list1"/>
    <dgm:cxn modelId="{9C63B398-078B-498F-97BB-793130648A4E}" type="presParOf" srcId="{086BAA3E-A006-4B0C-8F7D-9794265ED241}" destId="{37CDCB32-225D-4D8D-8742-751EAAF0B71D}" srcOrd="1" destOrd="0" presId="urn:microsoft.com/office/officeart/2005/8/layout/list1"/>
    <dgm:cxn modelId="{74861E6F-5E09-40A2-8970-7D46C327644C}" type="presParOf" srcId="{5D669948-5EF7-4575-A26E-FF88909E38F8}" destId="{34EB689B-E7CB-4146-B3AF-494775528E75}" srcOrd="13" destOrd="0" presId="urn:microsoft.com/office/officeart/2005/8/layout/list1"/>
    <dgm:cxn modelId="{7DA40565-C30D-4521-9DA1-752906E7C158}" type="presParOf" srcId="{5D669948-5EF7-4575-A26E-FF88909E38F8}" destId="{671C3565-42EF-4AE1-9B4B-E2D9F0E1D813}" srcOrd="14" destOrd="0" presId="urn:microsoft.com/office/officeart/2005/8/layout/list1"/>
    <dgm:cxn modelId="{A5214AD5-36A4-4178-AA7E-77D8A8D298AA}" type="presParOf" srcId="{5D669948-5EF7-4575-A26E-FF88909E38F8}" destId="{EEB7A610-9BDB-456B-B0E1-6842C7C0206F}" srcOrd="15" destOrd="0" presId="urn:microsoft.com/office/officeart/2005/8/layout/list1"/>
    <dgm:cxn modelId="{46A1C637-52EA-457F-9CF1-6F779252398F}" type="presParOf" srcId="{5D669948-5EF7-4575-A26E-FF88909E38F8}" destId="{F7D7F5FF-3CB6-4393-A8B3-6E8EBD070894}" srcOrd="16" destOrd="0" presId="urn:microsoft.com/office/officeart/2005/8/layout/list1"/>
    <dgm:cxn modelId="{EEAC2801-66E9-495E-921D-A319EA3FA208}" type="presParOf" srcId="{F7D7F5FF-3CB6-4393-A8B3-6E8EBD070894}" destId="{EB402D71-2380-49DD-9D70-FB34ACCAD2AB}" srcOrd="0" destOrd="0" presId="urn:microsoft.com/office/officeart/2005/8/layout/list1"/>
    <dgm:cxn modelId="{F6110E5A-D657-45F5-BFC4-CFCD5053048C}" type="presParOf" srcId="{F7D7F5FF-3CB6-4393-A8B3-6E8EBD070894}" destId="{E35C0FA3-33F6-4783-9B40-FA00B2E175BD}" srcOrd="1" destOrd="0" presId="urn:microsoft.com/office/officeart/2005/8/layout/list1"/>
    <dgm:cxn modelId="{E5CB3BDB-B1F5-46BE-A6F2-810AF400C2E0}" type="presParOf" srcId="{5D669948-5EF7-4575-A26E-FF88909E38F8}" destId="{50009697-CF81-42BB-89EE-C1CAB0392917}" srcOrd="17" destOrd="0" presId="urn:microsoft.com/office/officeart/2005/8/layout/list1"/>
    <dgm:cxn modelId="{4FE90AAB-A550-4C21-ADD6-125021AA22B2}" type="presParOf" srcId="{5D669948-5EF7-4575-A26E-FF88909E38F8}" destId="{F24EAA37-23A3-4CCB-A66E-00957675DDCB}" srcOrd="18" destOrd="0" presId="urn:microsoft.com/office/officeart/2005/8/layout/list1"/>
    <dgm:cxn modelId="{F87E71EB-DDED-454B-A07E-DF4A8ECFF0B0}" type="presParOf" srcId="{5D669948-5EF7-4575-A26E-FF88909E38F8}" destId="{24AFD7A3-8019-4356-BF57-A0D28EB8684F}" srcOrd="19" destOrd="0" presId="urn:microsoft.com/office/officeart/2005/8/layout/list1"/>
    <dgm:cxn modelId="{A774BD22-FFAE-4A19-BF6B-3B4C6AE9C8F7}" type="presParOf" srcId="{5D669948-5EF7-4575-A26E-FF88909E38F8}" destId="{5A7BA71C-ABB7-4312-90CC-49F834B38E11}" srcOrd="20" destOrd="0" presId="urn:microsoft.com/office/officeart/2005/8/layout/list1"/>
    <dgm:cxn modelId="{6B845B7A-FAD1-4267-B8DB-CBA39F65B4D0}" type="presParOf" srcId="{5A7BA71C-ABB7-4312-90CC-49F834B38E11}" destId="{A4877041-8494-4C26-9907-BB0A63A5E638}" srcOrd="0" destOrd="0" presId="urn:microsoft.com/office/officeart/2005/8/layout/list1"/>
    <dgm:cxn modelId="{AA8AAF1A-B6A4-4B9D-A3FB-91E6D445487B}" type="presParOf" srcId="{5A7BA71C-ABB7-4312-90CC-49F834B38E11}" destId="{AE0D5ABD-1E44-4EC4-9A07-613711F70B4D}" srcOrd="1" destOrd="0" presId="urn:microsoft.com/office/officeart/2005/8/layout/list1"/>
    <dgm:cxn modelId="{5208DBCF-AFF4-445B-9D90-270DBAD1B9B8}" type="presParOf" srcId="{5D669948-5EF7-4575-A26E-FF88909E38F8}" destId="{3F1F0269-960E-4066-8D74-AE715770B7F7}" srcOrd="21" destOrd="0" presId="urn:microsoft.com/office/officeart/2005/8/layout/list1"/>
    <dgm:cxn modelId="{3ECD378D-DECD-4569-B62B-82CC12CAF812}" type="presParOf" srcId="{5D669948-5EF7-4575-A26E-FF88909E38F8}" destId="{43BE515F-4F04-4939-8E47-5031907002DE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3714CA5-AB94-48F6-BF85-3D967EECFD0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FCFF2D6-FB0B-42AD-BCE3-D8B0ECD251B8}">
      <dgm:prSet/>
      <dgm:spPr/>
      <dgm:t>
        <a:bodyPr/>
        <a:lstStyle/>
        <a:p>
          <a:r>
            <a:rPr lang="en-US" dirty="0"/>
            <a:t>Virtual memory management brings processes into main memory for execution by the processor</a:t>
          </a:r>
        </a:p>
      </dgm:t>
    </dgm:pt>
    <dgm:pt modelId="{EE82C0CF-362A-4298-B9C3-AC1E625BAEF0}" type="parTrans" cxnId="{89CAD22B-AE66-42F5-BAC7-6A10E0570BA3}">
      <dgm:prSet/>
      <dgm:spPr/>
      <dgm:t>
        <a:bodyPr/>
        <a:lstStyle/>
        <a:p>
          <a:endParaRPr lang="en-US"/>
        </a:p>
      </dgm:t>
    </dgm:pt>
    <dgm:pt modelId="{D5FA6392-0B57-4852-8F41-7C7B786FE2CF}" type="sibTrans" cxnId="{89CAD22B-AE66-42F5-BAC7-6A10E0570BA3}">
      <dgm:prSet/>
      <dgm:spPr/>
      <dgm:t>
        <a:bodyPr/>
        <a:lstStyle/>
        <a:p>
          <a:endParaRPr lang="en-US"/>
        </a:p>
      </dgm:t>
    </dgm:pt>
    <dgm:pt modelId="{ADEEAC25-5A9D-4FCF-A0E8-1AAD90323C55}">
      <dgm:prSet/>
      <dgm:spPr/>
      <dgm:t>
        <a:bodyPr/>
        <a:lstStyle/>
        <a:p>
          <a:r>
            <a:rPr lang="en-US" dirty="0"/>
            <a:t>involves virtual memory</a:t>
          </a:r>
        </a:p>
      </dgm:t>
    </dgm:pt>
    <dgm:pt modelId="{D3AB26C3-D584-4C6F-92DF-B4C1E6E871EB}" type="parTrans" cxnId="{C11BB232-87C4-4276-AEEB-2D98D2C30C1D}">
      <dgm:prSet/>
      <dgm:spPr/>
      <dgm:t>
        <a:bodyPr/>
        <a:lstStyle/>
        <a:p>
          <a:endParaRPr lang="en-US"/>
        </a:p>
      </dgm:t>
    </dgm:pt>
    <dgm:pt modelId="{2AD55DD6-4912-42C7-BBB7-B44264B2296C}" type="sibTrans" cxnId="{C11BB232-87C4-4276-AEEB-2D98D2C30C1D}">
      <dgm:prSet/>
      <dgm:spPr/>
      <dgm:t>
        <a:bodyPr/>
        <a:lstStyle/>
        <a:p>
          <a:endParaRPr lang="en-US"/>
        </a:p>
      </dgm:t>
    </dgm:pt>
    <dgm:pt modelId="{28336839-1EDD-4225-AADD-9A056577F128}">
      <dgm:prSet/>
      <dgm:spPr/>
      <dgm:t>
        <a:bodyPr/>
        <a:lstStyle/>
        <a:p>
          <a:r>
            <a:rPr lang="en-US" dirty="0"/>
            <a:t>based on segmentation and paging</a:t>
          </a:r>
        </a:p>
      </dgm:t>
    </dgm:pt>
    <dgm:pt modelId="{332BC47E-5498-465E-AD60-6DD438E853E4}" type="parTrans" cxnId="{B1198CEA-CA2D-49A9-8D12-20B7B5843F66}">
      <dgm:prSet/>
      <dgm:spPr/>
      <dgm:t>
        <a:bodyPr/>
        <a:lstStyle/>
        <a:p>
          <a:endParaRPr lang="en-US"/>
        </a:p>
      </dgm:t>
    </dgm:pt>
    <dgm:pt modelId="{12BFA94E-AABA-4AC5-A606-EC52C9F67790}" type="sibTrans" cxnId="{B1198CEA-CA2D-49A9-8D12-20B7B5843F66}">
      <dgm:prSet/>
      <dgm:spPr/>
      <dgm:t>
        <a:bodyPr/>
        <a:lstStyle/>
        <a:p>
          <a:endParaRPr lang="en-US"/>
        </a:p>
      </dgm:t>
    </dgm:pt>
    <dgm:pt modelId="{1344FBC5-65B8-4E6C-A371-59DB1B1FD523}">
      <dgm:prSet/>
      <dgm:spPr/>
      <dgm:t>
        <a:bodyPr/>
        <a:lstStyle/>
        <a:p>
          <a:r>
            <a:rPr lang="en-US" dirty="0"/>
            <a:t>Partitioned memory management</a:t>
          </a:r>
        </a:p>
      </dgm:t>
    </dgm:pt>
    <dgm:pt modelId="{A5E59EC4-88F7-4852-B0AE-95E446A0E5CD}" type="parTrans" cxnId="{A8F5AC31-01F6-481B-8B4D-BCB8B5E5B5C2}">
      <dgm:prSet/>
      <dgm:spPr/>
      <dgm:t>
        <a:bodyPr/>
        <a:lstStyle/>
        <a:p>
          <a:endParaRPr lang="en-US"/>
        </a:p>
      </dgm:t>
    </dgm:pt>
    <dgm:pt modelId="{73002F88-59C3-4C0C-A9EA-A43606899641}" type="sibTrans" cxnId="{A8F5AC31-01F6-481B-8B4D-BCB8B5E5B5C2}">
      <dgm:prSet/>
      <dgm:spPr/>
      <dgm:t>
        <a:bodyPr/>
        <a:lstStyle/>
        <a:p>
          <a:endParaRPr lang="en-US"/>
        </a:p>
      </dgm:t>
    </dgm:pt>
    <dgm:pt modelId="{DE0AFA8B-66A4-4D5C-918A-239395EEB404}">
      <dgm:prSet/>
      <dgm:spPr/>
      <dgm:t>
        <a:bodyPr/>
        <a:lstStyle/>
        <a:p>
          <a:r>
            <a:rPr lang="en-US" dirty="0"/>
            <a:t>used in several variations in some now-obsolete operating systems</a:t>
          </a:r>
        </a:p>
      </dgm:t>
    </dgm:pt>
    <dgm:pt modelId="{F2AE91A1-D51F-466F-B3A7-2856B19F6DDF}" type="parTrans" cxnId="{6223D67D-F603-4117-8B72-93DFEDCE55B7}">
      <dgm:prSet/>
      <dgm:spPr/>
      <dgm:t>
        <a:bodyPr/>
        <a:lstStyle/>
        <a:p>
          <a:endParaRPr lang="en-US"/>
        </a:p>
      </dgm:t>
    </dgm:pt>
    <dgm:pt modelId="{6CFAC434-525B-4F7C-A15A-D3DC2B16638B}" type="sibTrans" cxnId="{6223D67D-F603-4117-8B72-93DFEDCE55B7}">
      <dgm:prSet/>
      <dgm:spPr/>
      <dgm:t>
        <a:bodyPr/>
        <a:lstStyle/>
        <a:p>
          <a:endParaRPr lang="en-US"/>
        </a:p>
      </dgm:t>
    </dgm:pt>
    <dgm:pt modelId="{122E296D-9F30-4345-9523-A988ADD7936D}">
      <dgm:prSet/>
      <dgm:spPr/>
      <dgm:t>
        <a:bodyPr/>
        <a:lstStyle/>
        <a:p>
          <a:r>
            <a:rPr lang="en-US" dirty="0"/>
            <a:t>does not involve virtual memory</a:t>
          </a:r>
        </a:p>
      </dgm:t>
    </dgm:pt>
    <dgm:pt modelId="{E8C25A27-F8F9-435C-88A8-61CCE4957E4A}" type="parTrans" cxnId="{E3E13144-8486-4454-AFEA-EFF180E09208}">
      <dgm:prSet/>
      <dgm:spPr/>
      <dgm:t>
        <a:bodyPr/>
        <a:lstStyle/>
        <a:p>
          <a:endParaRPr lang="en-US"/>
        </a:p>
      </dgm:t>
    </dgm:pt>
    <dgm:pt modelId="{1EFC624E-594F-4EC1-AD08-E1CED18CAFC2}" type="sibTrans" cxnId="{E3E13144-8486-4454-AFEA-EFF180E09208}">
      <dgm:prSet/>
      <dgm:spPr/>
      <dgm:t>
        <a:bodyPr/>
        <a:lstStyle/>
        <a:p>
          <a:endParaRPr lang="en-US"/>
        </a:p>
      </dgm:t>
    </dgm:pt>
    <dgm:pt modelId="{68C35D43-E211-402E-B042-9BF3447591D4}" type="pres">
      <dgm:prSet presAssocID="{83714CA5-AB94-48F6-BF85-3D967EECFD0F}" presName="linear" presStyleCnt="0">
        <dgm:presLayoutVars>
          <dgm:animLvl val="lvl"/>
          <dgm:resizeHandles val="exact"/>
        </dgm:presLayoutVars>
      </dgm:prSet>
      <dgm:spPr/>
    </dgm:pt>
    <dgm:pt modelId="{717651D7-43C1-4459-9988-E889DF123636}" type="pres">
      <dgm:prSet presAssocID="{5FCFF2D6-FB0B-42AD-BCE3-D8B0ECD251B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5ADCD51-2690-4BC1-89E6-97FDAE0CFC2D}" type="pres">
      <dgm:prSet presAssocID="{5FCFF2D6-FB0B-42AD-BCE3-D8B0ECD251B8}" presName="childText" presStyleLbl="revTx" presStyleIdx="0" presStyleCnt="2">
        <dgm:presLayoutVars>
          <dgm:bulletEnabled val="1"/>
        </dgm:presLayoutVars>
      </dgm:prSet>
      <dgm:spPr/>
    </dgm:pt>
    <dgm:pt modelId="{1BDBA502-9BEC-477E-BE01-9A4AE5FAFFA2}" type="pres">
      <dgm:prSet presAssocID="{1344FBC5-65B8-4E6C-A371-59DB1B1FD52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9F13283-CB27-41C8-AE12-F962D27085A6}" type="pres">
      <dgm:prSet presAssocID="{1344FBC5-65B8-4E6C-A371-59DB1B1FD523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FA068B08-75AC-4539-9AAF-84E788DC75E4}" type="presOf" srcId="{ADEEAC25-5A9D-4FCF-A0E8-1AAD90323C55}" destId="{25ADCD51-2690-4BC1-89E6-97FDAE0CFC2D}" srcOrd="0" destOrd="0" presId="urn:microsoft.com/office/officeart/2005/8/layout/vList2"/>
    <dgm:cxn modelId="{52D60A0E-9E88-4197-B8AA-01711F386EC9}" type="presOf" srcId="{122E296D-9F30-4345-9523-A988ADD7936D}" destId="{B9F13283-CB27-41C8-AE12-F962D27085A6}" srcOrd="0" destOrd="1" presId="urn:microsoft.com/office/officeart/2005/8/layout/vList2"/>
    <dgm:cxn modelId="{89CAD22B-AE66-42F5-BAC7-6A10E0570BA3}" srcId="{83714CA5-AB94-48F6-BF85-3D967EECFD0F}" destId="{5FCFF2D6-FB0B-42AD-BCE3-D8B0ECD251B8}" srcOrd="0" destOrd="0" parTransId="{EE82C0CF-362A-4298-B9C3-AC1E625BAEF0}" sibTransId="{D5FA6392-0B57-4852-8F41-7C7B786FE2CF}"/>
    <dgm:cxn modelId="{A8F5AC31-01F6-481B-8B4D-BCB8B5E5B5C2}" srcId="{83714CA5-AB94-48F6-BF85-3D967EECFD0F}" destId="{1344FBC5-65B8-4E6C-A371-59DB1B1FD523}" srcOrd="1" destOrd="0" parTransId="{A5E59EC4-88F7-4852-B0AE-95E446A0E5CD}" sibTransId="{73002F88-59C3-4C0C-A9EA-A43606899641}"/>
    <dgm:cxn modelId="{C11BB232-87C4-4276-AEEB-2D98D2C30C1D}" srcId="{5FCFF2D6-FB0B-42AD-BCE3-D8B0ECD251B8}" destId="{ADEEAC25-5A9D-4FCF-A0E8-1AAD90323C55}" srcOrd="0" destOrd="0" parTransId="{D3AB26C3-D584-4C6F-92DF-B4C1E6E871EB}" sibTransId="{2AD55DD6-4912-42C7-BBB7-B44264B2296C}"/>
    <dgm:cxn modelId="{E3E13144-8486-4454-AFEA-EFF180E09208}" srcId="{1344FBC5-65B8-4E6C-A371-59DB1B1FD523}" destId="{122E296D-9F30-4345-9523-A988ADD7936D}" srcOrd="1" destOrd="0" parTransId="{E8C25A27-F8F9-435C-88A8-61CCE4957E4A}" sibTransId="{1EFC624E-594F-4EC1-AD08-E1CED18CAFC2}"/>
    <dgm:cxn modelId="{6223D67D-F603-4117-8B72-93DFEDCE55B7}" srcId="{1344FBC5-65B8-4E6C-A371-59DB1B1FD523}" destId="{DE0AFA8B-66A4-4D5C-918A-239395EEB404}" srcOrd="0" destOrd="0" parTransId="{F2AE91A1-D51F-466F-B3A7-2856B19F6DDF}" sibTransId="{6CFAC434-525B-4F7C-A15A-D3DC2B16638B}"/>
    <dgm:cxn modelId="{48862E80-4FBC-45A3-9F99-6CDB6720FBA5}" type="presOf" srcId="{DE0AFA8B-66A4-4D5C-918A-239395EEB404}" destId="{B9F13283-CB27-41C8-AE12-F962D27085A6}" srcOrd="0" destOrd="0" presId="urn:microsoft.com/office/officeart/2005/8/layout/vList2"/>
    <dgm:cxn modelId="{61C5EAAB-222E-44E1-A122-C34E07DFA1EB}" type="presOf" srcId="{83714CA5-AB94-48F6-BF85-3D967EECFD0F}" destId="{68C35D43-E211-402E-B042-9BF3447591D4}" srcOrd="0" destOrd="0" presId="urn:microsoft.com/office/officeart/2005/8/layout/vList2"/>
    <dgm:cxn modelId="{E33F6AB7-51F1-40B7-BF41-92FE9FB52439}" type="presOf" srcId="{28336839-1EDD-4225-AADD-9A056577F128}" destId="{25ADCD51-2690-4BC1-89E6-97FDAE0CFC2D}" srcOrd="0" destOrd="1" presId="urn:microsoft.com/office/officeart/2005/8/layout/vList2"/>
    <dgm:cxn modelId="{F58F44C1-A3B3-4EEA-BE0A-EE5A3AF5D0A8}" type="presOf" srcId="{5FCFF2D6-FB0B-42AD-BCE3-D8B0ECD251B8}" destId="{717651D7-43C1-4459-9988-E889DF123636}" srcOrd="0" destOrd="0" presId="urn:microsoft.com/office/officeart/2005/8/layout/vList2"/>
    <dgm:cxn modelId="{374B64E3-C6CE-4AB7-8A60-33079A78ECEF}" type="presOf" srcId="{1344FBC5-65B8-4E6C-A371-59DB1B1FD523}" destId="{1BDBA502-9BEC-477E-BE01-9A4AE5FAFFA2}" srcOrd="0" destOrd="0" presId="urn:microsoft.com/office/officeart/2005/8/layout/vList2"/>
    <dgm:cxn modelId="{B1198CEA-CA2D-49A9-8D12-20B7B5843F66}" srcId="{5FCFF2D6-FB0B-42AD-BCE3-D8B0ECD251B8}" destId="{28336839-1EDD-4225-AADD-9A056577F128}" srcOrd="1" destOrd="0" parTransId="{332BC47E-5498-465E-AD60-6DD438E853E4}" sibTransId="{12BFA94E-AABA-4AC5-A606-EC52C9F67790}"/>
    <dgm:cxn modelId="{6429B1A7-6296-4864-B6AF-F6E95EBBD5BD}" type="presParOf" srcId="{68C35D43-E211-402E-B042-9BF3447591D4}" destId="{717651D7-43C1-4459-9988-E889DF123636}" srcOrd="0" destOrd="0" presId="urn:microsoft.com/office/officeart/2005/8/layout/vList2"/>
    <dgm:cxn modelId="{AD2BBFF5-1AD3-4B1A-938C-2EB1F3DB0371}" type="presParOf" srcId="{68C35D43-E211-402E-B042-9BF3447591D4}" destId="{25ADCD51-2690-4BC1-89E6-97FDAE0CFC2D}" srcOrd="1" destOrd="0" presId="urn:microsoft.com/office/officeart/2005/8/layout/vList2"/>
    <dgm:cxn modelId="{DEB17FBB-A404-48C2-A0AA-D1E965B883BB}" type="presParOf" srcId="{68C35D43-E211-402E-B042-9BF3447591D4}" destId="{1BDBA502-9BEC-477E-BE01-9A4AE5FAFFA2}" srcOrd="2" destOrd="0" presId="urn:microsoft.com/office/officeart/2005/8/layout/vList2"/>
    <dgm:cxn modelId="{B31B8285-6184-49BF-BB9B-2379CA6EC1DB}" type="presParOf" srcId="{68C35D43-E211-402E-B042-9BF3447591D4}" destId="{B9F13283-CB27-41C8-AE12-F962D27085A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E0DC861-09A9-4399-AFD7-82E72303E743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8B04610-F25F-4AC4-96A5-F8C133F01AE8}">
      <dgm:prSet/>
      <dgm:spPr/>
      <dgm:t>
        <a:bodyPr/>
        <a:lstStyle/>
        <a:p>
          <a:r>
            <a:rPr lang="en-US" dirty="0"/>
            <a:t>A program may be too big to fit in a partition </a:t>
          </a:r>
        </a:p>
      </dgm:t>
    </dgm:pt>
    <dgm:pt modelId="{BBC1E706-5113-4F7B-B184-1E68D2374478}" type="parTrans" cxnId="{31AD0A4F-5259-4A48-AE56-4DE002373EDA}">
      <dgm:prSet/>
      <dgm:spPr/>
      <dgm:t>
        <a:bodyPr/>
        <a:lstStyle/>
        <a:p>
          <a:endParaRPr lang="en-US"/>
        </a:p>
      </dgm:t>
    </dgm:pt>
    <dgm:pt modelId="{6D908E9C-36DA-4957-BD45-DEE73C6495A7}" type="sibTrans" cxnId="{31AD0A4F-5259-4A48-AE56-4DE002373EDA}">
      <dgm:prSet/>
      <dgm:spPr/>
      <dgm:t>
        <a:bodyPr/>
        <a:lstStyle/>
        <a:p>
          <a:endParaRPr lang="en-US"/>
        </a:p>
      </dgm:t>
    </dgm:pt>
    <dgm:pt modelId="{AB54004B-F650-4C9F-BBB1-B93E46141C1A}">
      <dgm:prSet/>
      <dgm:spPr/>
      <dgm:t>
        <a:bodyPr/>
        <a:lstStyle/>
        <a:p>
          <a:r>
            <a:rPr lang="en-US" dirty="0"/>
            <a:t>program needs to be designed with the use of overlays</a:t>
          </a:r>
        </a:p>
      </dgm:t>
    </dgm:pt>
    <dgm:pt modelId="{7A3ED28E-4CC4-408F-9399-7EFF61A448A5}" type="parTrans" cxnId="{48A4E9B8-EC33-4687-B6E4-D632BB9D77F0}">
      <dgm:prSet/>
      <dgm:spPr/>
      <dgm:t>
        <a:bodyPr/>
        <a:lstStyle/>
        <a:p>
          <a:endParaRPr lang="en-US"/>
        </a:p>
      </dgm:t>
    </dgm:pt>
    <dgm:pt modelId="{FFEB0A2D-5D35-4416-97DB-49A1C367D175}" type="sibTrans" cxnId="{48A4E9B8-EC33-4687-B6E4-D632BB9D77F0}">
      <dgm:prSet/>
      <dgm:spPr/>
      <dgm:t>
        <a:bodyPr/>
        <a:lstStyle/>
        <a:p>
          <a:endParaRPr lang="en-US"/>
        </a:p>
      </dgm:t>
    </dgm:pt>
    <dgm:pt modelId="{BEC1E865-F613-46BB-8E73-AEA70CDF09A9}">
      <dgm:prSet/>
      <dgm:spPr/>
      <dgm:t>
        <a:bodyPr/>
        <a:lstStyle/>
        <a:p>
          <a:r>
            <a:rPr lang="en-US" dirty="0"/>
            <a:t>Main memory utilization is inefficient  </a:t>
          </a:r>
        </a:p>
      </dgm:t>
    </dgm:pt>
    <dgm:pt modelId="{CAB449F1-B1E1-4DB1-809E-3A87BAAA326B}" type="parTrans" cxnId="{585D91E9-DB19-4AC0-BC9E-BF85161E9B81}">
      <dgm:prSet/>
      <dgm:spPr/>
      <dgm:t>
        <a:bodyPr/>
        <a:lstStyle/>
        <a:p>
          <a:endParaRPr lang="en-US"/>
        </a:p>
      </dgm:t>
    </dgm:pt>
    <dgm:pt modelId="{5A3F8D77-2295-4BC5-B6FB-5B6A31D30366}" type="sibTrans" cxnId="{585D91E9-DB19-4AC0-BC9E-BF85161E9B81}">
      <dgm:prSet/>
      <dgm:spPr/>
      <dgm:t>
        <a:bodyPr/>
        <a:lstStyle/>
        <a:p>
          <a:endParaRPr lang="en-US"/>
        </a:p>
      </dgm:t>
    </dgm:pt>
    <dgm:pt modelId="{2AF78B73-F263-4472-B121-B0394E8B4EF3}">
      <dgm:prSet/>
      <dgm:spPr/>
      <dgm:t>
        <a:bodyPr/>
        <a:lstStyle/>
        <a:p>
          <a:r>
            <a:rPr lang="en-US" dirty="0"/>
            <a:t>any program, regardless of size, occupies an entire partition</a:t>
          </a:r>
        </a:p>
      </dgm:t>
    </dgm:pt>
    <dgm:pt modelId="{B8775714-6015-4902-821C-44873F7CA4CD}" type="parTrans" cxnId="{68D087B9-46AA-404C-A522-6B21B07B72D1}">
      <dgm:prSet/>
      <dgm:spPr/>
      <dgm:t>
        <a:bodyPr/>
        <a:lstStyle/>
        <a:p>
          <a:endParaRPr lang="en-US"/>
        </a:p>
      </dgm:t>
    </dgm:pt>
    <dgm:pt modelId="{77682A0B-62E5-44D3-B556-3B97BA956E23}" type="sibTrans" cxnId="{68D087B9-46AA-404C-A522-6B21B07B72D1}">
      <dgm:prSet/>
      <dgm:spPr/>
      <dgm:t>
        <a:bodyPr/>
        <a:lstStyle/>
        <a:p>
          <a:endParaRPr lang="en-US"/>
        </a:p>
      </dgm:t>
    </dgm:pt>
    <dgm:pt modelId="{AD84D180-0CDA-43DE-81E9-914654DE5DA8}">
      <dgm:prSet/>
      <dgm:spPr/>
      <dgm:t>
        <a:bodyPr/>
        <a:lstStyle/>
        <a:p>
          <a:r>
            <a:rPr lang="en-US" dirty="0"/>
            <a:t>internal fragmentation </a:t>
          </a:r>
        </a:p>
      </dgm:t>
    </dgm:pt>
    <dgm:pt modelId="{931E8245-4FD4-47A4-ABA7-B3A4C565FC1B}" type="parTrans" cxnId="{496753C8-1FDD-40F6-AA7B-4043A513D00E}">
      <dgm:prSet/>
      <dgm:spPr/>
      <dgm:t>
        <a:bodyPr/>
        <a:lstStyle/>
        <a:p>
          <a:endParaRPr lang="en-US"/>
        </a:p>
      </dgm:t>
    </dgm:pt>
    <dgm:pt modelId="{873E2C07-2A33-4803-8106-60254162AEAC}" type="sibTrans" cxnId="{496753C8-1FDD-40F6-AA7B-4043A513D00E}">
      <dgm:prSet/>
      <dgm:spPr/>
      <dgm:t>
        <a:bodyPr/>
        <a:lstStyle/>
        <a:p>
          <a:endParaRPr lang="en-US"/>
        </a:p>
      </dgm:t>
    </dgm:pt>
    <dgm:pt modelId="{F0F694DC-184C-4488-8E22-3C34079736B7}">
      <dgm:prSet/>
      <dgm:spPr/>
      <dgm:t>
        <a:bodyPr/>
        <a:lstStyle/>
        <a:p>
          <a:r>
            <a:rPr lang="en-US" dirty="0"/>
            <a:t>wasted space due to the block of data loaded being smaller than the partition</a:t>
          </a:r>
        </a:p>
      </dgm:t>
    </dgm:pt>
    <dgm:pt modelId="{BE246B3B-7E0A-4210-9A84-FEA0432F14DB}" type="parTrans" cxnId="{A3666546-B709-4323-944F-EFEACDC21E9B}">
      <dgm:prSet/>
      <dgm:spPr/>
      <dgm:t>
        <a:bodyPr/>
        <a:lstStyle/>
        <a:p>
          <a:endParaRPr lang="en-US"/>
        </a:p>
      </dgm:t>
    </dgm:pt>
    <dgm:pt modelId="{91680D57-C65A-4202-AD45-031882252695}" type="sibTrans" cxnId="{A3666546-B709-4323-944F-EFEACDC21E9B}">
      <dgm:prSet/>
      <dgm:spPr/>
      <dgm:t>
        <a:bodyPr/>
        <a:lstStyle/>
        <a:p>
          <a:endParaRPr lang="en-US"/>
        </a:p>
      </dgm:t>
    </dgm:pt>
    <dgm:pt modelId="{6A133589-6FD1-458D-A669-560F675D2C3C}" type="pres">
      <dgm:prSet presAssocID="{4E0DC861-09A9-4399-AFD7-82E72303E743}" presName="linear" presStyleCnt="0">
        <dgm:presLayoutVars>
          <dgm:animLvl val="lvl"/>
          <dgm:resizeHandles val="exact"/>
        </dgm:presLayoutVars>
      </dgm:prSet>
      <dgm:spPr/>
    </dgm:pt>
    <dgm:pt modelId="{5ACD0ED3-F91A-428D-A05E-881A9F4B7DC1}" type="pres">
      <dgm:prSet presAssocID="{08B04610-F25F-4AC4-96A5-F8C133F01AE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C2A8A66-0FB0-453F-BD59-AD7BC7AB6387}" type="pres">
      <dgm:prSet presAssocID="{08B04610-F25F-4AC4-96A5-F8C133F01AE8}" presName="childText" presStyleLbl="revTx" presStyleIdx="0" presStyleCnt="2">
        <dgm:presLayoutVars>
          <dgm:bulletEnabled val="1"/>
        </dgm:presLayoutVars>
      </dgm:prSet>
      <dgm:spPr/>
    </dgm:pt>
    <dgm:pt modelId="{00AC992E-586B-4DEB-B4AA-4730BC9A030A}" type="pres">
      <dgm:prSet presAssocID="{BEC1E865-F613-46BB-8E73-AEA70CDF09A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E29D2C9-582A-41A4-8419-6AC7F6317DAA}" type="pres">
      <dgm:prSet presAssocID="{BEC1E865-F613-46BB-8E73-AEA70CDF09A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2A8D102-1E83-4F66-9AD0-857F1224B11B}" type="presOf" srcId="{AB54004B-F650-4C9F-BBB1-B93E46141C1A}" destId="{EC2A8A66-0FB0-453F-BD59-AD7BC7AB6387}" srcOrd="0" destOrd="0" presId="urn:microsoft.com/office/officeart/2005/8/layout/vList2"/>
    <dgm:cxn modelId="{A3666546-B709-4323-944F-EFEACDC21E9B}" srcId="{AD84D180-0CDA-43DE-81E9-914654DE5DA8}" destId="{F0F694DC-184C-4488-8E22-3C34079736B7}" srcOrd="0" destOrd="0" parTransId="{BE246B3B-7E0A-4210-9A84-FEA0432F14DB}" sibTransId="{91680D57-C65A-4202-AD45-031882252695}"/>
    <dgm:cxn modelId="{31AD0A4F-5259-4A48-AE56-4DE002373EDA}" srcId="{4E0DC861-09A9-4399-AFD7-82E72303E743}" destId="{08B04610-F25F-4AC4-96A5-F8C133F01AE8}" srcOrd="0" destOrd="0" parTransId="{BBC1E706-5113-4F7B-B184-1E68D2374478}" sibTransId="{6D908E9C-36DA-4957-BD45-DEE73C6495A7}"/>
    <dgm:cxn modelId="{F963D188-2588-4F78-A25D-D31A64013E1D}" type="presOf" srcId="{F0F694DC-184C-4488-8E22-3C34079736B7}" destId="{DE29D2C9-582A-41A4-8419-6AC7F6317DAA}" srcOrd="0" destOrd="2" presId="urn:microsoft.com/office/officeart/2005/8/layout/vList2"/>
    <dgm:cxn modelId="{2AEE439D-7D7C-4DC4-BC50-C400AE3174CC}" type="presOf" srcId="{08B04610-F25F-4AC4-96A5-F8C133F01AE8}" destId="{5ACD0ED3-F91A-428D-A05E-881A9F4B7DC1}" srcOrd="0" destOrd="0" presId="urn:microsoft.com/office/officeart/2005/8/layout/vList2"/>
    <dgm:cxn modelId="{BA5D81B3-57B0-44F5-B9E2-81D7AD711B0A}" type="presOf" srcId="{BEC1E865-F613-46BB-8E73-AEA70CDF09A9}" destId="{00AC992E-586B-4DEB-B4AA-4730BC9A030A}" srcOrd="0" destOrd="0" presId="urn:microsoft.com/office/officeart/2005/8/layout/vList2"/>
    <dgm:cxn modelId="{48A4E9B8-EC33-4687-B6E4-D632BB9D77F0}" srcId="{08B04610-F25F-4AC4-96A5-F8C133F01AE8}" destId="{AB54004B-F650-4C9F-BBB1-B93E46141C1A}" srcOrd="0" destOrd="0" parTransId="{7A3ED28E-4CC4-408F-9399-7EFF61A448A5}" sibTransId="{FFEB0A2D-5D35-4416-97DB-49A1C367D175}"/>
    <dgm:cxn modelId="{68D087B9-46AA-404C-A522-6B21B07B72D1}" srcId="{BEC1E865-F613-46BB-8E73-AEA70CDF09A9}" destId="{2AF78B73-F263-4472-B121-B0394E8B4EF3}" srcOrd="0" destOrd="0" parTransId="{B8775714-6015-4902-821C-44873F7CA4CD}" sibTransId="{77682A0B-62E5-44D3-B556-3B97BA956E23}"/>
    <dgm:cxn modelId="{496753C8-1FDD-40F6-AA7B-4043A513D00E}" srcId="{BEC1E865-F613-46BB-8E73-AEA70CDF09A9}" destId="{AD84D180-0CDA-43DE-81E9-914654DE5DA8}" srcOrd="1" destOrd="0" parTransId="{931E8245-4FD4-47A4-ABA7-B3A4C565FC1B}" sibTransId="{873E2C07-2A33-4803-8106-60254162AEAC}"/>
    <dgm:cxn modelId="{48EF4DD0-330B-4D9A-B2FF-BF42BE820837}" type="presOf" srcId="{2AF78B73-F263-4472-B121-B0394E8B4EF3}" destId="{DE29D2C9-582A-41A4-8419-6AC7F6317DAA}" srcOrd="0" destOrd="0" presId="urn:microsoft.com/office/officeart/2005/8/layout/vList2"/>
    <dgm:cxn modelId="{A6BA29D3-8F61-4D83-83AE-90CB792FA7F0}" type="presOf" srcId="{4E0DC861-09A9-4399-AFD7-82E72303E743}" destId="{6A133589-6FD1-458D-A669-560F675D2C3C}" srcOrd="0" destOrd="0" presId="urn:microsoft.com/office/officeart/2005/8/layout/vList2"/>
    <dgm:cxn modelId="{D896ADD3-FB21-4EEE-9542-74105B11225A}" type="presOf" srcId="{AD84D180-0CDA-43DE-81E9-914654DE5DA8}" destId="{DE29D2C9-582A-41A4-8419-6AC7F6317DAA}" srcOrd="0" destOrd="1" presId="urn:microsoft.com/office/officeart/2005/8/layout/vList2"/>
    <dgm:cxn modelId="{585D91E9-DB19-4AC0-BC9E-BF85161E9B81}" srcId="{4E0DC861-09A9-4399-AFD7-82E72303E743}" destId="{BEC1E865-F613-46BB-8E73-AEA70CDF09A9}" srcOrd="1" destOrd="0" parTransId="{CAB449F1-B1E1-4DB1-809E-3A87BAAA326B}" sibTransId="{5A3F8D77-2295-4BC5-B6FB-5B6A31D30366}"/>
    <dgm:cxn modelId="{FFB84857-023B-4CEC-828A-0B841716DA71}" type="presParOf" srcId="{6A133589-6FD1-458D-A669-560F675D2C3C}" destId="{5ACD0ED3-F91A-428D-A05E-881A9F4B7DC1}" srcOrd="0" destOrd="0" presId="urn:microsoft.com/office/officeart/2005/8/layout/vList2"/>
    <dgm:cxn modelId="{41E6995C-EA1E-4632-B7C0-0AD685D0CB96}" type="presParOf" srcId="{6A133589-6FD1-458D-A669-560F675D2C3C}" destId="{EC2A8A66-0FB0-453F-BD59-AD7BC7AB6387}" srcOrd="1" destOrd="0" presId="urn:microsoft.com/office/officeart/2005/8/layout/vList2"/>
    <dgm:cxn modelId="{1AA0A6CE-24D7-4FA0-8BD7-5C57E245AE7A}" type="presParOf" srcId="{6A133589-6FD1-458D-A669-560F675D2C3C}" destId="{00AC992E-586B-4DEB-B4AA-4730BC9A030A}" srcOrd="2" destOrd="0" presId="urn:microsoft.com/office/officeart/2005/8/layout/vList2"/>
    <dgm:cxn modelId="{C56B665A-E02C-4331-9F20-7E1801576D6A}" type="presParOf" srcId="{6A133589-6FD1-458D-A669-560F675D2C3C}" destId="{DE29D2C9-582A-41A4-8419-6AC7F6317DA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CC2AAE3-B884-4168-9298-7B30138A24D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803006C-AE7F-4CF7-8BC1-A4E0FA9F1D40}">
      <dgm:prSet/>
      <dgm:spPr/>
      <dgm:t>
        <a:bodyPr/>
        <a:lstStyle/>
        <a:p>
          <a:r>
            <a:rPr lang="en-US" dirty="0"/>
            <a:t>The number of partitions specified at system generation time limits the number of active processes in the system</a:t>
          </a:r>
        </a:p>
      </dgm:t>
    </dgm:pt>
    <dgm:pt modelId="{68D10777-885A-4F3C-AE09-F9BC054BB4CB}" type="parTrans" cxnId="{07CC5591-C7D5-484E-9E48-0DAF7CA3D1C6}">
      <dgm:prSet/>
      <dgm:spPr/>
      <dgm:t>
        <a:bodyPr/>
        <a:lstStyle/>
        <a:p>
          <a:endParaRPr lang="en-US"/>
        </a:p>
      </dgm:t>
    </dgm:pt>
    <dgm:pt modelId="{F7665E85-0699-40D4-80F5-0D3BFA5D0342}" type="sibTrans" cxnId="{07CC5591-C7D5-484E-9E48-0DAF7CA3D1C6}">
      <dgm:prSet/>
      <dgm:spPr/>
      <dgm:t>
        <a:bodyPr/>
        <a:lstStyle/>
        <a:p>
          <a:endParaRPr lang="en-US"/>
        </a:p>
      </dgm:t>
    </dgm:pt>
    <dgm:pt modelId="{C7ABA66F-B682-4B89-91DE-4F66CAAA40B2}">
      <dgm:prSet/>
      <dgm:spPr/>
      <dgm:t>
        <a:bodyPr/>
        <a:lstStyle/>
        <a:p>
          <a:r>
            <a:rPr lang="en-US" dirty="0"/>
            <a:t>Small jobs will not utilize partition space efficiently</a:t>
          </a:r>
        </a:p>
      </dgm:t>
    </dgm:pt>
    <dgm:pt modelId="{3303B6A2-10EB-493E-B0D2-198BA218A06D}" type="parTrans" cxnId="{511C88F0-FF45-404F-A6EA-01706A14AB40}">
      <dgm:prSet/>
      <dgm:spPr/>
      <dgm:t>
        <a:bodyPr/>
        <a:lstStyle/>
        <a:p>
          <a:endParaRPr lang="en-US"/>
        </a:p>
      </dgm:t>
    </dgm:pt>
    <dgm:pt modelId="{C65FE9BA-1406-4AE3-BC43-BC62A2F06387}" type="sibTrans" cxnId="{511C88F0-FF45-404F-A6EA-01706A14AB40}">
      <dgm:prSet/>
      <dgm:spPr/>
      <dgm:t>
        <a:bodyPr/>
        <a:lstStyle/>
        <a:p>
          <a:endParaRPr lang="en-US"/>
        </a:p>
      </dgm:t>
    </dgm:pt>
    <dgm:pt modelId="{520635E9-AA3B-4B3C-924F-2C3D684556A3}" type="pres">
      <dgm:prSet presAssocID="{4CC2AAE3-B884-4168-9298-7B30138A24DD}" presName="linear" presStyleCnt="0">
        <dgm:presLayoutVars>
          <dgm:animLvl val="lvl"/>
          <dgm:resizeHandles val="exact"/>
        </dgm:presLayoutVars>
      </dgm:prSet>
      <dgm:spPr/>
    </dgm:pt>
    <dgm:pt modelId="{2EB41434-14FF-4F9A-91BF-30AAD6D12223}" type="pres">
      <dgm:prSet presAssocID="{5803006C-AE7F-4CF7-8BC1-A4E0FA9F1D4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73DEBCF-3395-424E-9946-A19E83791D0A}" type="pres">
      <dgm:prSet presAssocID="{F7665E85-0699-40D4-80F5-0D3BFA5D0342}" presName="spacer" presStyleCnt="0"/>
      <dgm:spPr/>
    </dgm:pt>
    <dgm:pt modelId="{E6A157C2-3B97-4257-8E6C-9C09AB40A255}" type="pres">
      <dgm:prSet presAssocID="{C7ABA66F-B682-4B89-91DE-4F66CAAA40B2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F75E6E01-B92A-44DF-871B-C4EC1CF76593}" type="presOf" srcId="{4CC2AAE3-B884-4168-9298-7B30138A24DD}" destId="{520635E9-AA3B-4B3C-924F-2C3D684556A3}" srcOrd="0" destOrd="0" presId="urn:microsoft.com/office/officeart/2005/8/layout/vList2"/>
    <dgm:cxn modelId="{07CC5591-C7D5-484E-9E48-0DAF7CA3D1C6}" srcId="{4CC2AAE3-B884-4168-9298-7B30138A24DD}" destId="{5803006C-AE7F-4CF7-8BC1-A4E0FA9F1D40}" srcOrd="0" destOrd="0" parTransId="{68D10777-885A-4F3C-AE09-F9BC054BB4CB}" sibTransId="{F7665E85-0699-40D4-80F5-0D3BFA5D0342}"/>
    <dgm:cxn modelId="{511C88F0-FF45-404F-A6EA-01706A14AB40}" srcId="{4CC2AAE3-B884-4168-9298-7B30138A24DD}" destId="{C7ABA66F-B682-4B89-91DE-4F66CAAA40B2}" srcOrd="1" destOrd="0" parTransId="{3303B6A2-10EB-493E-B0D2-198BA218A06D}" sibTransId="{C65FE9BA-1406-4AE3-BC43-BC62A2F06387}"/>
    <dgm:cxn modelId="{DA680CF2-9DB1-4C9C-8256-A0EC1802F7BD}" type="presOf" srcId="{C7ABA66F-B682-4B89-91DE-4F66CAAA40B2}" destId="{E6A157C2-3B97-4257-8E6C-9C09AB40A255}" srcOrd="0" destOrd="0" presId="urn:microsoft.com/office/officeart/2005/8/layout/vList2"/>
    <dgm:cxn modelId="{84B9BEF7-6489-49A2-B628-8B695F1E1A42}" type="presOf" srcId="{5803006C-AE7F-4CF7-8BC1-A4E0FA9F1D40}" destId="{2EB41434-14FF-4F9A-91BF-30AAD6D12223}" srcOrd="0" destOrd="0" presId="urn:microsoft.com/office/officeart/2005/8/layout/vList2"/>
    <dgm:cxn modelId="{CAF7769B-EDEE-4726-BBFE-5DE45FFF5C6A}" type="presParOf" srcId="{520635E9-AA3B-4B3C-924F-2C3D684556A3}" destId="{2EB41434-14FF-4F9A-91BF-30AAD6D12223}" srcOrd="0" destOrd="0" presId="urn:microsoft.com/office/officeart/2005/8/layout/vList2"/>
    <dgm:cxn modelId="{47FCB581-B709-437C-A89B-D8258C53DF89}" type="presParOf" srcId="{520635E9-AA3B-4B3C-924F-2C3D684556A3}" destId="{073DEBCF-3395-424E-9946-A19E83791D0A}" srcOrd="1" destOrd="0" presId="urn:microsoft.com/office/officeart/2005/8/layout/vList2"/>
    <dgm:cxn modelId="{13812DDC-4CF6-4EB7-9419-6896F2FDE93F}" type="presParOf" srcId="{520635E9-AA3B-4B3C-924F-2C3D684556A3}" destId="{E6A157C2-3B97-4257-8E6C-9C09AB40A255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406653C-428F-4434-A50A-5DC2A54963F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BFE5F50-C90B-419F-9714-C9F161B8634B}">
      <dgm:prSet/>
      <dgm:spPr/>
      <dgm:t>
        <a:bodyPr/>
        <a:lstStyle/>
        <a:p>
          <a:r>
            <a:rPr lang="en-US" dirty="0"/>
            <a:t>Partitions are of variable length and number</a:t>
          </a:r>
        </a:p>
      </dgm:t>
    </dgm:pt>
    <dgm:pt modelId="{72ABCEE6-39CC-45D7-AC01-9EDF861D7786}" type="parTrans" cxnId="{8B0920D4-D9AF-4A18-8E76-CB033833EC4A}">
      <dgm:prSet/>
      <dgm:spPr/>
      <dgm:t>
        <a:bodyPr/>
        <a:lstStyle/>
        <a:p>
          <a:endParaRPr lang="en-US"/>
        </a:p>
      </dgm:t>
    </dgm:pt>
    <dgm:pt modelId="{BF0E303C-731B-4B72-BACC-A82452178576}" type="sibTrans" cxnId="{8B0920D4-D9AF-4A18-8E76-CB033833EC4A}">
      <dgm:prSet/>
      <dgm:spPr/>
      <dgm:t>
        <a:bodyPr/>
        <a:lstStyle/>
        <a:p>
          <a:endParaRPr lang="en-US"/>
        </a:p>
      </dgm:t>
    </dgm:pt>
    <dgm:pt modelId="{EE442F29-420C-47E3-8EBC-EF6D6A5BCB09}">
      <dgm:prSet/>
      <dgm:spPr/>
      <dgm:t>
        <a:bodyPr/>
        <a:lstStyle/>
        <a:p>
          <a:r>
            <a:rPr lang="en-US" dirty="0"/>
            <a:t>Process is allocated exactly as much memory as it requires</a:t>
          </a:r>
        </a:p>
      </dgm:t>
    </dgm:pt>
    <dgm:pt modelId="{5B920F5C-69AE-4E33-B882-CADE6461DB52}" type="parTrans" cxnId="{90214FB6-2F13-4E50-9CD6-A9F28E1189F1}">
      <dgm:prSet/>
      <dgm:spPr/>
      <dgm:t>
        <a:bodyPr/>
        <a:lstStyle/>
        <a:p>
          <a:endParaRPr lang="en-US"/>
        </a:p>
      </dgm:t>
    </dgm:pt>
    <dgm:pt modelId="{1AD3CA82-5493-4EFA-A7FD-9E199F842C39}" type="sibTrans" cxnId="{90214FB6-2F13-4E50-9CD6-A9F28E1189F1}">
      <dgm:prSet/>
      <dgm:spPr/>
      <dgm:t>
        <a:bodyPr/>
        <a:lstStyle/>
        <a:p>
          <a:endParaRPr lang="en-US"/>
        </a:p>
      </dgm:t>
    </dgm:pt>
    <dgm:pt modelId="{3A0CC428-509D-4840-A6A3-FA33917DC5E2}">
      <dgm:prSet/>
      <dgm:spPr/>
      <dgm:t>
        <a:bodyPr/>
        <a:lstStyle/>
        <a:p>
          <a:r>
            <a:rPr lang="en-US" dirty="0"/>
            <a:t>This technique was used by IBM’s mainframe operating system, OS/MVT</a:t>
          </a:r>
        </a:p>
      </dgm:t>
    </dgm:pt>
    <dgm:pt modelId="{DBC0EC2A-E3D3-4735-A7CC-2CB5649D06D5}" type="parTrans" cxnId="{D7889685-3FBD-4672-8B44-CB0AFB98F613}">
      <dgm:prSet/>
      <dgm:spPr/>
      <dgm:t>
        <a:bodyPr/>
        <a:lstStyle/>
        <a:p>
          <a:endParaRPr lang="en-US"/>
        </a:p>
      </dgm:t>
    </dgm:pt>
    <dgm:pt modelId="{3BBB48A8-00F1-4A80-B312-DEE5C9937A11}" type="sibTrans" cxnId="{D7889685-3FBD-4672-8B44-CB0AFB98F613}">
      <dgm:prSet/>
      <dgm:spPr/>
      <dgm:t>
        <a:bodyPr/>
        <a:lstStyle/>
        <a:p>
          <a:endParaRPr lang="en-US"/>
        </a:p>
      </dgm:t>
    </dgm:pt>
    <dgm:pt modelId="{0E79F849-3E3A-47AE-BB64-6E955DC8EDD7}" type="pres">
      <dgm:prSet presAssocID="{4406653C-428F-4434-A50A-5DC2A54963FB}" presName="linear" presStyleCnt="0">
        <dgm:presLayoutVars>
          <dgm:animLvl val="lvl"/>
          <dgm:resizeHandles val="exact"/>
        </dgm:presLayoutVars>
      </dgm:prSet>
      <dgm:spPr/>
    </dgm:pt>
    <dgm:pt modelId="{9E54F8E7-DD65-4283-A7AE-A5269D86C961}" type="pres">
      <dgm:prSet presAssocID="{5BFE5F50-C90B-419F-9714-C9F161B8634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E150054-E89A-4DAA-A7CB-6CE765C01E87}" type="pres">
      <dgm:prSet presAssocID="{BF0E303C-731B-4B72-BACC-A82452178576}" presName="spacer" presStyleCnt="0"/>
      <dgm:spPr/>
    </dgm:pt>
    <dgm:pt modelId="{244FB0E9-8F24-4325-B583-19715C9E78D4}" type="pres">
      <dgm:prSet presAssocID="{EE442F29-420C-47E3-8EBC-EF6D6A5BCB0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3555F50-7650-4A96-8F8F-8965C777572A}" type="pres">
      <dgm:prSet presAssocID="{1AD3CA82-5493-4EFA-A7FD-9E199F842C39}" presName="spacer" presStyleCnt="0"/>
      <dgm:spPr/>
    </dgm:pt>
    <dgm:pt modelId="{A0548E8A-A006-4263-8ED0-012027E0F531}" type="pres">
      <dgm:prSet presAssocID="{3A0CC428-509D-4840-A6A3-FA33917DC5E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00CA51A-6A06-439B-B31D-05D6F893F42E}" type="presOf" srcId="{EE442F29-420C-47E3-8EBC-EF6D6A5BCB09}" destId="{244FB0E9-8F24-4325-B583-19715C9E78D4}" srcOrd="0" destOrd="0" presId="urn:microsoft.com/office/officeart/2005/8/layout/vList2"/>
    <dgm:cxn modelId="{D7889685-3FBD-4672-8B44-CB0AFB98F613}" srcId="{4406653C-428F-4434-A50A-5DC2A54963FB}" destId="{3A0CC428-509D-4840-A6A3-FA33917DC5E2}" srcOrd="2" destOrd="0" parTransId="{DBC0EC2A-E3D3-4735-A7CC-2CB5649D06D5}" sibTransId="{3BBB48A8-00F1-4A80-B312-DEE5C9937A11}"/>
    <dgm:cxn modelId="{EDA166B1-D25A-47DE-AAFC-B2365B5044DB}" type="presOf" srcId="{5BFE5F50-C90B-419F-9714-C9F161B8634B}" destId="{9E54F8E7-DD65-4283-A7AE-A5269D86C961}" srcOrd="0" destOrd="0" presId="urn:microsoft.com/office/officeart/2005/8/layout/vList2"/>
    <dgm:cxn modelId="{90214FB6-2F13-4E50-9CD6-A9F28E1189F1}" srcId="{4406653C-428F-4434-A50A-5DC2A54963FB}" destId="{EE442F29-420C-47E3-8EBC-EF6D6A5BCB09}" srcOrd="1" destOrd="0" parTransId="{5B920F5C-69AE-4E33-B882-CADE6461DB52}" sibTransId="{1AD3CA82-5493-4EFA-A7FD-9E199F842C39}"/>
    <dgm:cxn modelId="{4E7CC7BC-F923-4301-AF21-2C101C60A345}" type="presOf" srcId="{4406653C-428F-4434-A50A-5DC2A54963FB}" destId="{0E79F849-3E3A-47AE-BB64-6E955DC8EDD7}" srcOrd="0" destOrd="0" presId="urn:microsoft.com/office/officeart/2005/8/layout/vList2"/>
    <dgm:cxn modelId="{8B0920D4-D9AF-4A18-8E76-CB033833EC4A}" srcId="{4406653C-428F-4434-A50A-5DC2A54963FB}" destId="{5BFE5F50-C90B-419F-9714-C9F161B8634B}" srcOrd="0" destOrd="0" parTransId="{72ABCEE6-39CC-45D7-AC01-9EDF861D7786}" sibTransId="{BF0E303C-731B-4B72-BACC-A82452178576}"/>
    <dgm:cxn modelId="{CB3B26FB-0FB5-47E3-94C9-62256F92C63A}" type="presOf" srcId="{3A0CC428-509D-4840-A6A3-FA33917DC5E2}" destId="{A0548E8A-A006-4263-8ED0-012027E0F531}" srcOrd="0" destOrd="0" presId="urn:microsoft.com/office/officeart/2005/8/layout/vList2"/>
    <dgm:cxn modelId="{ED70D885-33E5-4C25-B09F-27F823135E37}" type="presParOf" srcId="{0E79F849-3E3A-47AE-BB64-6E955DC8EDD7}" destId="{9E54F8E7-DD65-4283-A7AE-A5269D86C961}" srcOrd="0" destOrd="0" presId="urn:microsoft.com/office/officeart/2005/8/layout/vList2"/>
    <dgm:cxn modelId="{C726B272-50AE-4987-B5DB-2CB8E94962B6}" type="presParOf" srcId="{0E79F849-3E3A-47AE-BB64-6E955DC8EDD7}" destId="{DE150054-E89A-4DAA-A7CB-6CE765C01E87}" srcOrd="1" destOrd="0" presId="urn:microsoft.com/office/officeart/2005/8/layout/vList2"/>
    <dgm:cxn modelId="{14811A24-4996-477F-AD35-59DC2D051CE0}" type="presParOf" srcId="{0E79F849-3E3A-47AE-BB64-6E955DC8EDD7}" destId="{244FB0E9-8F24-4325-B583-19715C9E78D4}" srcOrd="2" destOrd="0" presId="urn:microsoft.com/office/officeart/2005/8/layout/vList2"/>
    <dgm:cxn modelId="{AD45C05B-C4C3-4BC8-A028-8F5E6BC12FCC}" type="presParOf" srcId="{0E79F849-3E3A-47AE-BB64-6E955DC8EDD7}" destId="{43555F50-7650-4A96-8F8F-8965C777572A}" srcOrd="3" destOrd="0" presId="urn:microsoft.com/office/officeart/2005/8/layout/vList2"/>
    <dgm:cxn modelId="{A861B8DF-A07E-4D4A-99FE-8E657D4E7D98}" type="presParOf" srcId="{0E79F849-3E3A-47AE-BB64-6E955DC8EDD7}" destId="{A0548E8A-A006-4263-8ED0-012027E0F53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415E6DC-9DD3-0642-8F56-4D3A35AC3679}" type="doc">
      <dgm:prSet loTypeId="urn:microsoft.com/office/officeart/2005/8/layout/list1" loCatId="list" qsTypeId="urn:microsoft.com/office/officeart/2005/8/quickstyle/simple4" qsCatId="simple" csTypeId="urn:microsoft.com/office/officeart/2005/8/colors/accent1_2#3" csCatId="accent1" phldr="1"/>
      <dgm:spPr/>
      <dgm:t>
        <a:bodyPr/>
        <a:lstStyle/>
        <a:p>
          <a:endParaRPr lang="en-US"/>
        </a:p>
      </dgm:t>
    </dgm:pt>
    <dgm:pt modelId="{A8FC406A-186F-1F4E-96E1-B75D1DA97A3E}">
      <dgm:prSet phldrT="[Text]" custT="1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n-NZ" sz="2400" b="1" i="1" dirty="0"/>
            <a:t>External Fragmentation</a:t>
          </a:r>
          <a:endParaRPr lang="en-US" sz="2400" i="1" dirty="0"/>
        </a:p>
      </dgm:t>
    </dgm:pt>
    <dgm:pt modelId="{B9BAEC2A-811B-E043-BE36-55D3BF1C400B}" type="parTrans" cxnId="{323C02D0-485E-C844-826A-5AD40BCC539B}">
      <dgm:prSet/>
      <dgm:spPr/>
      <dgm:t>
        <a:bodyPr/>
        <a:lstStyle/>
        <a:p>
          <a:endParaRPr lang="en-US"/>
        </a:p>
      </dgm:t>
    </dgm:pt>
    <dgm:pt modelId="{069E2B24-96F3-4441-BD96-3D16DD060F92}" type="sibTrans" cxnId="{323C02D0-485E-C844-826A-5AD40BCC539B}">
      <dgm:prSet/>
      <dgm:spPr/>
      <dgm:t>
        <a:bodyPr/>
        <a:lstStyle/>
        <a:p>
          <a:endParaRPr lang="en-US"/>
        </a:p>
      </dgm:t>
    </dgm:pt>
    <dgm:pt modelId="{5BA5D4FC-88C5-694E-8CDC-E40067D32F36}">
      <dgm:prSet/>
      <dgm:spPr/>
      <dgm:t>
        <a:bodyPr/>
        <a:lstStyle/>
        <a:p>
          <a:r>
            <a:rPr lang="en-NZ" dirty="0"/>
            <a:t>memory becomes more and more fragmented</a:t>
          </a:r>
        </a:p>
      </dgm:t>
    </dgm:pt>
    <dgm:pt modelId="{BE21D45E-8E33-BE49-9CD3-E872A85A0F27}" type="parTrans" cxnId="{410958C4-C3C2-DC46-9444-FF2FD680407F}">
      <dgm:prSet/>
      <dgm:spPr/>
      <dgm:t>
        <a:bodyPr/>
        <a:lstStyle/>
        <a:p>
          <a:endParaRPr lang="en-US"/>
        </a:p>
      </dgm:t>
    </dgm:pt>
    <dgm:pt modelId="{4A925EC8-FAD4-1F41-BE7E-6151B0FC3B95}" type="sibTrans" cxnId="{410958C4-C3C2-DC46-9444-FF2FD680407F}">
      <dgm:prSet/>
      <dgm:spPr/>
      <dgm:t>
        <a:bodyPr/>
        <a:lstStyle/>
        <a:p>
          <a:endParaRPr lang="en-US"/>
        </a:p>
      </dgm:t>
    </dgm:pt>
    <dgm:pt modelId="{0DE43C26-AC74-1A44-B67B-60C02D894803}">
      <dgm:prSet/>
      <dgm:spPr/>
      <dgm:t>
        <a:bodyPr/>
        <a:lstStyle/>
        <a:p>
          <a:r>
            <a:rPr lang="en-NZ" dirty="0"/>
            <a:t>memory utilization declines</a:t>
          </a:r>
        </a:p>
      </dgm:t>
    </dgm:pt>
    <dgm:pt modelId="{EC4A4E06-99F8-534D-B5B7-835F30950EC2}" type="parTrans" cxnId="{C952E714-6445-174D-AC31-2A6A9C201910}">
      <dgm:prSet/>
      <dgm:spPr/>
      <dgm:t>
        <a:bodyPr/>
        <a:lstStyle/>
        <a:p>
          <a:endParaRPr lang="en-US"/>
        </a:p>
      </dgm:t>
    </dgm:pt>
    <dgm:pt modelId="{6D348F38-F0EB-9747-8C19-09C132882EFA}" type="sibTrans" cxnId="{C952E714-6445-174D-AC31-2A6A9C201910}">
      <dgm:prSet/>
      <dgm:spPr/>
      <dgm:t>
        <a:bodyPr/>
        <a:lstStyle/>
        <a:p>
          <a:endParaRPr lang="en-US"/>
        </a:p>
      </dgm:t>
    </dgm:pt>
    <dgm:pt modelId="{CFA757D8-5B4A-8344-844C-50374B0AA18A}">
      <dgm:prSet custT="1"/>
      <dgm:spPr/>
      <dgm:t>
        <a:bodyPr/>
        <a:lstStyle/>
        <a:p>
          <a:r>
            <a:rPr lang="en-NZ" sz="2400" b="1" i="1" dirty="0"/>
            <a:t>Compaction</a:t>
          </a:r>
        </a:p>
      </dgm:t>
    </dgm:pt>
    <dgm:pt modelId="{7F660C03-3DC7-E241-A21F-3D5B9DAD5D7C}" type="parTrans" cxnId="{6D9D9B5C-A232-8A40-805D-6696A698083D}">
      <dgm:prSet/>
      <dgm:spPr/>
      <dgm:t>
        <a:bodyPr/>
        <a:lstStyle/>
        <a:p>
          <a:endParaRPr lang="en-US"/>
        </a:p>
      </dgm:t>
    </dgm:pt>
    <dgm:pt modelId="{3F71CEBA-59C4-F14E-AEE9-C080D58E3B16}" type="sibTrans" cxnId="{6D9D9B5C-A232-8A40-805D-6696A698083D}">
      <dgm:prSet/>
      <dgm:spPr/>
      <dgm:t>
        <a:bodyPr/>
        <a:lstStyle/>
        <a:p>
          <a:endParaRPr lang="en-US"/>
        </a:p>
      </dgm:t>
    </dgm:pt>
    <dgm:pt modelId="{9E92A628-284B-0A4D-AF4A-A3E0CC5903D2}">
      <dgm:prSet/>
      <dgm:spPr/>
      <dgm:t>
        <a:bodyPr/>
        <a:lstStyle/>
        <a:p>
          <a:r>
            <a:rPr lang="en-NZ" dirty="0"/>
            <a:t>Technique for overcoming external fragmentation</a:t>
          </a:r>
        </a:p>
      </dgm:t>
    </dgm:pt>
    <dgm:pt modelId="{B89EFC6D-CA01-B246-9B67-51FE6E8B70BB}" type="parTrans" cxnId="{7C568239-7FB0-D14E-87D1-6C892FE9DC01}">
      <dgm:prSet/>
      <dgm:spPr/>
      <dgm:t>
        <a:bodyPr/>
        <a:lstStyle/>
        <a:p>
          <a:endParaRPr lang="en-US"/>
        </a:p>
      </dgm:t>
    </dgm:pt>
    <dgm:pt modelId="{8D5778BE-8C45-DA4F-921B-A6D186764DDD}" type="sibTrans" cxnId="{7C568239-7FB0-D14E-87D1-6C892FE9DC01}">
      <dgm:prSet/>
      <dgm:spPr/>
      <dgm:t>
        <a:bodyPr/>
        <a:lstStyle/>
        <a:p>
          <a:endParaRPr lang="en-US"/>
        </a:p>
      </dgm:t>
    </dgm:pt>
    <dgm:pt modelId="{EDD23089-E723-7049-A4E0-037CCF801387}">
      <dgm:prSet/>
      <dgm:spPr/>
      <dgm:t>
        <a:bodyPr/>
        <a:lstStyle/>
        <a:p>
          <a:r>
            <a:rPr lang="en-NZ" dirty="0"/>
            <a:t>OS shifts processes so that they are contiguous</a:t>
          </a:r>
        </a:p>
      </dgm:t>
    </dgm:pt>
    <dgm:pt modelId="{D860A06A-1E31-FE4E-B9C6-5BD39D3D7A02}" type="parTrans" cxnId="{B8C69940-40E4-D547-A640-55444ED6BFBF}">
      <dgm:prSet/>
      <dgm:spPr/>
      <dgm:t>
        <a:bodyPr/>
        <a:lstStyle/>
        <a:p>
          <a:endParaRPr lang="en-US"/>
        </a:p>
      </dgm:t>
    </dgm:pt>
    <dgm:pt modelId="{C8A50628-5281-E64F-AC9D-907DA8DC9C2E}" type="sibTrans" cxnId="{B8C69940-40E4-D547-A640-55444ED6BFBF}">
      <dgm:prSet/>
      <dgm:spPr/>
      <dgm:t>
        <a:bodyPr/>
        <a:lstStyle/>
        <a:p>
          <a:endParaRPr lang="en-US"/>
        </a:p>
      </dgm:t>
    </dgm:pt>
    <dgm:pt modelId="{925627CF-133A-A441-9898-007F531F1EB1}">
      <dgm:prSet/>
      <dgm:spPr/>
      <dgm:t>
        <a:bodyPr/>
        <a:lstStyle/>
        <a:p>
          <a:r>
            <a:rPr lang="en-NZ" dirty="0"/>
            <a:t>free memory is together in one block</a:t>
          </a:r>
        </a:p>
      </dgm:t>
    </dgm:pt>
    <dgm:pt modelId="{47141E66-9456-EC45-88EE-857DEAA9E1EE}" type="parTrans" cxnId="{3AE4CC3A-EB4A-B841-8E4D-F9BE839FDA41}">
      <dgm:prSet/>
      <dgm:spPr/>
      <dgm:t>
        <a:bodyPr/>
        <a:lstStyle/>
        <a:p>
          <a:endParaRPr lang="en-US"/>
        </a:p>
      </dgm:t>
    </dgm:pt>
    <dgm:pt modelId="{DF6EE691-4A99-2A4D-9960-054228732BAD}" type="sibTrans" cxnId="{3AE4CC3A-EB4A-B841-8E4D-F9BE839FDA41}">
      <dgm:prSet/>
      <dgm:spPr/>
      <dgm:t>
        <a:bodyPr/>
        <a:lstStyle/>
        <a:p>
          <a:endParaRPr lang="en-US"/>
        </a:p>
      </dgm:t>
    </dgm:pt>
    <dgm:pt modelId="{C656067F-6308-0946-9224-7579E500CA19}">
      <dgm:prSet/>
      <dgm:spPr/>
      <dgm:t>
        <a:bodyPr/>
        <a:lstStyle/>
        <a:p>
          <a:r>
            <a:rPr lang="en-NZ" dirty="0"/>
            <a:t>time consuming and wastes CPU time</a:t>
          </a:r>
        </a:p>
      </dgm:t>
    </dgm:pt>
    <dgm:pt modelId="{62D77508-CA8A-5841-AD30-C46EEE506234}" type="parTrans" cxnId="{77546FE6-4B29-8848-87C8-93AFD1BF7CBD}">
      <dgm:prSet/>
      <dgm:spPr/>
      <dgm:t>
        <a:bodyPr/>
        <a:lstStyle/>
        <a:p>
          <a:endParaRPr lang="en-US"/>
        </a:p>
      </dgm:t>
    </dgm:pt>
    <dgm:pt modelId="{CA49C167-079C-B94F-B053-F5BD6714EFBD}" type="sibTrans" cxnId="{77546FE6-4B29-8848-87C8-93AFD1BF7CBD}">
      <dgm:prSet/>
      <dgm:spPr/>
      <dgm:t>
        <a:bodyPr/>
        <a:lstStyle/>
        <a:p>
          <a:endParaRPr lang="en-US"/>
        </a:p>
      </dgm:t>
    </dgm:pt>
    <dgm:pt modelId="{E79C046D-0599-6A47-B1B9-B02280642755}" type="pres">
      <dgm:prSet presAssocID="{1415E6DC-9DD3-0642-8F56-4D3A35AC3679}" presName="linear" presStyleCnt="0">
        <dgm:presLayoutVars>
          <dgm:dir/>
          <dgm:animLvl val="lvl"/>
          <dgm:resizeHandles val="exact"/>
        </dgm:presLayoutVars>
      </dgm:prSet>
      <dgm:spPr/>
    </dgm:pt>
    <dgm:pt modelId="{ED7E813C-A380-6940-A7FA-2307673F69C1}" type="pres">
      <dgm:prSet presAssocID="{A8FC406A-186F-1F4E-96E1-B75D1DA97A3E}" presName="parentLin" presStyleCnt="0"/>
      <dgm:spPr/>
    </dgm:pt>
    <dgm:pt modelId="{AC90047A-3CB1-3B4B-9B72-82F93A5A00C5}" type="pres">
      <dgm:prSet presAssocID="{A8FC406A-186F-1F4E-96E1-B75D1DA97A3E}" presName="parentLeftMargin" presStyleLbl="node1" presStyleIdx="0" presStyleCnt="2"/>
      <dgm:spPr/>
    </dgm:pt>
    <dgm:pt modelId="{E3F070B9-6919-BD46-80FE-BAF6D53D2FD9}" type="pres">
      <dgm:prSet presAssocID="{A8FC406A-186F-1F4E-96E1-B75D1DA97A3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32CE21C-9557-E74A-B2E0-1B6259F7BD19}" type="pres">
      <dgm:prSet presAssocID="{A8FC406A-186F-1F4E-96E1-B75D1DA97A3E}" presName="negativeSpace" presStyleCnt="0"/>
      <dgm:spPr/>
    </dgm:pt>
    <dgm:pt modelId="{AF2C0A7A-BF2F-CB4A-AE7D-877EB948880B}" type="pres">
      <dgm:prSet presAssocID="{A8FC406A-186F-1F4E-96E1-B75D1DA97A3E}" presName="childText" presStyleLbl="conFgAcc1" presStyleIdx="0" presStyleCnt="2">
        <dgm:presLayoutVars>
          <dgm:bulletEnabled val="1"/>
        </dgm:presLayoutVars>
      </dgm:prSet>
      <dgm:spPr/>
    </dgm:pt>
    <dgm:pt modelId="{96E8863F-22C9-504D-B9E7-EA2755E72788}" type="pres">
      <dgm:prSet presAssocID="{069E2B24-96F3-4441-BD96-3D16DD060F92}" presName="spaceBetweenRectangles" presStyleCnt="0"/>
      <dgm:spPr/>
    </dgm:pt>
    <dgm:pt modelId="{C4D9122B-CCB5-A84D-8022-84A14CD7D0E7}" type="pres">
      <dgm:prSet presAssocID="{CFA757D8-5B4A-8344-844C-50374B0AA18A}" presName="parentLin" presStyleCnt="0"/>
      <dgm:spPr/>
    </dgm:pt>
    <dgm:pt modelId="{78569E4E-ADA1-6D4A-B56A-01059BBD2C01}" type="pres">
      <dgm:prSet presAssocID="{CFA757D8-5B4A-8344-844C-50374B0AA18A}" presName="parentLeftMargin" presStyleLbl="node1" presStyleIdx="0" presStyleCnt="2"/>
      <dgm:spPr/>
    </dgm:pt>
    <dgm:pt modelId="{6ED051DD-8E06-014D-A56B-AECC9C897179}" type="pres">
      <dgm:prSet presAssocID="{CFA757D8-5B4A-8344-844C-50374B0AA18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B1C0B79-89BC-FB49-9028-CAA73E45B55A}" type="pres">
      <dgm:prSet presAssocID="{CFA757D8-5B4A-8344-844C-50374B0AA18A}" presName="negativeSpace" presStyleCnt="0"/>
      <dgm:spPr/>
    </dgm:pt>
    <dgm:pt modelId="{4B6B4C5E-5223-0843-B5C6-1C59E8EA8399}" type="pres">
      <dgm:prSet presAssocID="{CFA757D8-5B4A-8344-844C-50374B0AA18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90E5B507-AD72-43D3-86E4-50243F19FF87}" type="presOf" srcId="{A8FC406A-186F-1F4E-96E1-B75D1DA97A3E}" destId="{AC90047A-3CB1-3B4B-9B72-82F93A5A00C5}" srcOrd="0" destOrd="0" presId="urn:microsoft.com/office/officeart/2005/8/layout/list1"/>
    <dgm:cxn modelId="{C952E714-6445-174D-AC31-2A6A9C201910}" srcId="{A8FC406A-186F-1F4E-96E1-B75D1DA97A3E}" destId="{0DE43C26-AC74-1A44-B67B-60C02D894803}" srcOrd="1" destOrd="0" parTransId="{EC4A4E06-99F8-534D-B5B7-835F30950EC2}" sibTransId="{6D348F38-F0EB-9747-8C19-09C132882EFA}"/>
    <dgm:cxn modelId="{08CC4A34-EDD7-4CFF-8708-58413BB413F7}" type="presOf" srcId="{CFA757D8-5B4A-8344-844C-50374B0AA18A}" destId="{6ED051DD-8E06-014D-A56B-AECC9C897179}" srcOrd="1" destOrd="0" presId="urn:microsoft.com/office/officeart/2005/8/layout/list1"/>
    <dgm:cxn modelId="{7C568239-7FB0-D14E-87D1-6C892FE9DC01}" srcId="{CFA757D8-5B4A-8344-844C-50374B0AA18A}" destId="{9E92A628-284B-0A4D-AF4A-A3E0CC5903D2}" srcOrd="0" destOrd="0" parTransId="{B89EFC6D-CA01-B246-9B67-51FE6E8B70BB}" sibTransId="{8D5778BE-8C45-DA4F-921B-A6D186764DDD}"/>
    <dgm:cxn modelId="{3AE4CC3A-EB4A-B841-8E4D-F9BE839FDA41}" srcId="{CFA757D8-5B4A-8344-844C-50374B0AA18A}" destId="{925627CF-133A-A441-9898-007F531F1EB1}" srcOrd="2" destOrd="0" parTransId="{47141E66-9456-EC45-88EE-857DEAA9E1EE}" sibTransId="{DF6EE691-4A99-2A4D-9960-054228732BAD}"/>
    <dgm:cxn modelId="{B8C69940-40E4-D547-A640-55444ED6BFBF}" srcId="{CFA757D8-5B4A-8344-844C-50374B0AA18A}" destId="{EDD23089-E723-7049-A4E0-037CCF801387}" srcOrd="1" destOrd="0" parTransId="{D860A06A-1E31-FE4E-B9C6-5BD39D3D7A02}" sibTransId="{C8A50628-5281-E64F-AC9D-907DA8DC9C2E}"/>
    <dgm:cxn modelId="{6D9D9B5C-A232-8A40-805D-6696A698083D}" srcId="{1415E6DC-9DD3-0642-8F56-4D3A35AC3679}" destId="{CFA757D8-5B4A-8344-844C-50374B0AA18A}" srcOrd="1" destOrd="0" parTransId="{7F660C03-3DC7-E241-A21F-3D5B9DAD5D7C}" sibTransId="{3F71CEBA-59C4-F14E-AEE9-C080D58E3B16}"/>
    <dgm:cxn modelId="{C9230C48-719D-4A4F-9E96-87569563B440}" type="presOf" srcId="{0DE43C26-AC74-1A44-B67B-60C02D894803}" destId="{AF2C0A7A-BF2F-CB4A-AE7D-877EB948880B}" srcOrd="0" destOrd="1" presId="urn:microsoft.com/office/officeart/2005/8/layout/list1"/>
    <dgm:cxn modelId="{3C3C8148-FB1B-4298-AD04-9D0F0F21F4F3}" type="presOf" srcId="{A8FC406A-186F-1F4E-96E1-B75D1DA97A3E}" destId="{E3F070B9-6919-BD46-80FE-BAF6D53D2FD9}" srcOrd="1" destOrd="0" presId="urn:microsoft.com/office/officeart/2005/8/layout/list1"/>
    <dgm:cxn modelId="{43AA1F58-412A-4435-B923-84793830A08A}" type="presOf" srcId="{EDD23089-E723-7049-A4E0-037CCF801387}" destId="{4B6B4C5E-5223-0843-B5C6-1C59E8EA8399}" srcOrd="0" destOrd="1" presId="urn:microsoft.com/office/officeart/2005/8/layout/list1"/>
    <dgm:cxn modelId="{CF95207A-02C0-4F8A-BF46-2AB84B91432D}" type="presOf" srcId="{1415E6DC-9DD3-0642-8F56-4D3A35AC3679}" destId="{E79C046D-0599-6A47-B1B9-B02280642755}" srcOrd="0" destOrd="0" presId="urn:microsoft.com/office/officeart/2005/8/layout/list1"/>
    <dgm:cxn modelId="{63898583-5564-44D4-8B0E-B6782D997ECD}" type="presOf" srcId="{C656067F-6308-0946-9224-7579E500CA19}" destId="{4B6B4C5E-5223-0843-B5C6-1C59E8EA8399}" srcOrd="0" destOrd="3" presId="urn:microsoft.com/office/officeart/2005/8/layout/list1"/>
    <dgm:cxn modelId="{3754B98A-80EB-4E2F-84AA-489AA05C85BE}" type="presOf" srcId="{5BA5D4FC-88C5-694E-8CDC-E40067D32F36}" destId="{AF2C0A7A-BF2F-CB4A-AE7D-877EB948880B}" srcOrd="0" destOrd="0" presId="urn:microsoft.com/office/officeart/2005/8/layout/list1"/>
    <dgm:cxn modelId="{5FFF348F-9B7E-4D14-9884-44003DD73B3C}" type="presOf" srcId="{9E92A628-284B-0A4D-AF4A-A3E0CC5903D2}" destId="{4B6B4C5E-5223-0843-B5C6-1C59E8EA8399}" srcOrd="0" destOrd="0" presId="urn:microsoft.com/office/officeart/2005/8/layout/list1"/>
    <dgm:cxn modelId="{410958C4-C3C2-DC46-9444-FF2FD680407F}" srcId="{A8FC406A-186F-1F4E-96E1-B75D1DA97A3E}" destId="{5BA5D4FC-88C5-694E-8CDC-E40067D32F36}" srcOrd="0" destOrd="0" parTransId="{BE21D45E-8E33-BE49-9CD3-E872A85A0F27}" sibTransId="{4A925EC8-FAD4-1F41-BE7E-6151B0FC3B95}"/>
    <dgm:cxn modelId="{323C02D0-485E-C844-826A-5AD40BCC539B}" srcId="{1415E6DC-9DD3-0642-8F56-4D3A35AC3679}" destId="{A8FC406A-186F-1F4E-96E1-B75D1DA97A3E}" srcOrd="0" destOrd="0" parTransId="{B9BAEC2A-811B-E043-BE36-55D3BF1C400B}" sibTransId="{069E2B24-96F3-4441-BD96-3D16DD060F92}"/>
    <dgm:cxn modelId="{B1905DD5-8F80-451F-BDBD-D95C3A8E0959}" type="presOf" srcId="{925627CF-133A-A441-9898-007F531F1EB1}" destId="{4B6B4C5E-5223-0843-B5C6-1C59E8EA8399}" srcOrd="0" destOrd="2" presId="urn:microsoft.com/office/officeart/2005/8/layout/list1"/>
    <dgm:cxn modelId="{77546FE6-4B29-8848-87C8-93AFD1BF7CBD}" srcId="{CFA757D8-5B4A-8344-844C-50374B0AA18A}" destId="{C656067F-6308-0946-9224-7579E500CA19}" srcOrd="3" destOrd="0" parTransId="{62D77508-CA8A-5841-AD30-C46EEE506234}" sibTransId="{CA49C167-079C-B94F-B053-F5BD6714EFBD}"/>
    <dgm:cxn modelId="{54DFC8EE-C215-4050-AF0E-189D764AC673}" type="presOf" srcId="{CFA757D8-5B4A-8344-844C-50374B0AA18A}" destId="{78569E4E-ADA1-6D4A-B56A-01059BBD2C01}" srcOrd="0" destOrd="0" presId="urn:microsoft.com/office/officeart/2005/8/layout/list1"/>
    <dgm:cxn modelId="{C67A6D5C-F94F-4EEA-821E-C983733100E6}" type="presParOf" srcId="{E79C046D-0599-6A47-B1B9-B02280642755}" destId="{ED7E813C-A380-6940-A7FA-2307673F69C1}" srcOrd="0" destOrd="0" presId="urn:microsoft.com/office/officeart/2005/8/layout/list1"/>
    <dgm:cxn modelId="{6EB4372D-45FD-42A3-9E59-54A8ACE06510}" type="presParOf" srcId="{ED7E813C-A380-6940-A7FA-2307673F69C1}" destId="{AC90047A-3CB1-3B4B-9B72-82F93A5A00C5}" srcOrd="0" destOrd="0" presId="urn:microsoft.com/office/officeart/2005/8/layout/list1"/>
    <dgm:cxn modelId="{8C2D5884-4268-4F5B-BA83-C9B10ABA43F9}" type="presParOf" srcId="{ED7E813C-A380-6940-A7FA-2307673F69C1}" destId="{E3F070B9-6919-BD46-80FE-BAF6D53D2FD9}" srcOrd="1" destOrd="0" presId="urn:microsoft.com/office/officeart/2005/8/layout/list1"/>
    <dgm:cxn modelId="{B6DA0F28-138B-4912-B0BD-64DD6CA606FD}" type="presParOf" srcId="{E79C046D-0599-6A47-B1B9-B02280642755}" destId="{E32CE21C-9557-E74A-B2E0-1B6259F7BD19}" srcOrd="1" destOrd="0" presId="urn:microsoft.com/office/officeart/2005/8/layout/list1"/>
    <dgm:cxn modelId="{C6EFFDEB-4CFB-4598-A2EC-82765F7D5B69}" type="presParOf" srcId="{E79C046D-0599-6A47-B1B9-B02280642755}" destId="{AF2C0A7A-BF2F-CB4A-AE7D-877EB948880B}" srcOrd="2" destOrd="0" presId="urn:microsoft.com/office/officeart/2005/8/layout/list1"/>
    <dgm:cxn modelId="{D5D41FD0-FFC6-444B-9D67-1E4568BDACA5}" type="presParOf" srcId="{E79C046D-0599-6A47-B1B9-B02280642755}" destId="{96E8863F-22C9-504D-B9E7-EA2755E72788}" srcOrd="3" destOrd="0" presId="urn:microsoft.com/office/officeart/2005/8/layout/list1"/>
    <dgm:cxn modelId="{85E5E44E-FC47-43A9-8548-AFD22DAEAFB3}" type="presParOf" srcId="{E79C046D-0599-6A47-B1B9-B02280642755}" destId="{C4D9122B-CCB5-A84D-8022-84A14CD7D0E7}" srcOrd="4" destOrd="0" presId="urn:microsoft.com/office/officeart/2005/8/layout/list1"/>
    <dgm:cxn modelId="{E327C805-7916-4149-BB66-A6B99B5669D3}" type="presParOf" srcId="{C4D9122B-CCB5-A84D-8022-84A14CD7D0E7}" destId="{78569E4E-ADA1-6D4A-B56A-01059BBD2C01}" srcOrd="0" destOrd="0" presId="urn:microsoft.com/office/officeart/2005/8/layout/list1"/>
    <dgm:cxn modelId="{558220C2-0758-4F77-8E69-4E52860E3C47}" type="presParOf" srcId="{C4D9122B-CCB5-A84D-8022-84A14CD7D0E7}" destId="{6ED051DD-8E06-014D-A56B-AECC9C897179}" srcOrd="1" destOrd="0" presId="urn:microsoft.com/office/officeart/2005/8/layout/list1"/>
    <dgm:cxn modelId="{773F71F9-1004-4151-92CE-A1F9B7CEA268}" type="presParOf" srcId="{E79C046D-0599-6A47-B1B9-B02280642755}" destId="{8B1C0B79-89BC-FB49-9028-CAA73E45B55A}" srcOrd="5" destOrd="0" presId="urn:microsoft.com/office/officeart/2005/8/layout/list1"/>
    <dgm:cxn modelId="{28B5EAC3-6767-417E-8716-81F65C65CE1D}" type="presParOf" srcId="{E79C046D-0599-6A47-B1B9-B02280642755}" destId="{4B6B4C5E-5223-0843-B5C6-1C59E8EA8399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C1194C7-6483-D74A-B3EE-E7C2B2CD1382}" type="doc">
      <dgm:prSet loTypeId="urn:microsoft.com/office/officeart/2005/8/layout/hList1" loCatId="list" qsTypeId="urn:microsoft.com/office/officeart/2005/8/quickstyle/simple4" qsCatId="simple" csTypeId="urn:microsoft.com/office/officeart/2005/8/colors/accent1_2#4" csCatId="accent1" phldr="1"/>
      <dgm:spPr/>
      <dgm:t>
        <a:bodyPr/>
        <a:lstStyle/>
        <a:p>
          <a:endParaRPr lang="en-US"/>
        </a:p>
      </dgm:t>
    </dgm:pt>
    <dgm:pt modelId="{67F380B8-4A46-A940-A35E-A8E090324DD2}">
      <dgm:prSet phldrT="[Text]"/>
      <dgm:spPr>
        <a:solidFill>
          <a:schemeClr val="accent6">
            <a:lumMod val="50000"/>
          </a:schemeClr>
        </a:soli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b="1" dirty="0"/>
            <a:t>Best-fit</a:t>
          </a:r>
          <a:endParaRPr lang="en-US" dirty="0"/>
        </a:p>
      </dgm:t>
    </dgm:pt>
    <dgm:pt modelId="{DCDEEE8D-7E75-5443-B673-0CE1E4FDA5E4}" type="parTrans" cxnId="{7F06866E-8471-9A48-BE1B-D1139AE27F24}">
      <dgm:prSet/>
      <dgm:spPr/>
      <dgm:t>
        <a:bodyPr/>
        <a:lstStyle/>
        <a:p>
          <a:endParaRPr lang="en-US"/>
        </a:p>
      </dgm:t>
    </dgm:pt>
    <dgm:pt modelId="{B5CF5095-BF26-D648-B0A9-81F01ABABF07}" type="sibTrans" cxnId="{7F06866E-8471-9A48-BE1B-D1139AE27F24}">
      <dgm:prSet/>
      <dgm:spPr/>
      <dgm:t>
        <a:bodyPr/>
        <a:lstStyle/>
        <a:p>
          <a:endParaRPr lang="en-US"/>
        </a:p>
      </dgm:t>
    </dgm:pt>
    <dgm:pt modelId="{58147522-5139-114D-8051-5D74E57ED8DC}">
      <dgm:prSet/>
      <dgm:spPr/>
      <dgm:t>
        <a:bodyPr/>
        <a:lstStyle/>
        <a:p>
          <a:r>
            <a:rPr lang="en-US" dirty="0"/>
            <a:t>chooses the hole that is closest in size to the request</a:t>
          </a:r>
        </a:p>
      </dgm:t>
    </dgm:pt>
    <dgm:pt modelId="{DDA5EE8E-C3C3-5A47-B7EC-E385293B5E08}" type="parTrans" cxnId="{4C725DE3-3289-8946-9390-0B065E2AD422}">
      <dgm:prSet/>
      <dgm:spPr/>
      <dgm:t>
        <a:bodyPr/>
        <a:lstStyle/>
        <a:p>
          <a:endParaRPr lang="en-US"/>
        </a:p>
      </dgm:t>
    </dgm:pt>
    <dgm:pt modelId="{6E9268CF-ED15-324D-8D31-B6967B1F94C4}" type="sibTrans" cxnId="{4C725DE3-3289-8946-9390-0B065E2AD422}">
      <dgm:prSet/>
      <dgm:spPr/>
      <dgm:t>
        <a:bodyPr/>
        <a:lstStyle/>
        <a:p>
          <a:endParaRPr lang="en-US"/>
        </a:p>
      </dgm:t>
    </dgm:pt>
    <dgm:pt modelId="{DB9EFF8C-196F-5247-B65F-3BF933E46C11}">
      <dgm:prSet/>
      <dgm:spPr>
        <a:solidFill>
          <a:schemeClr val="accent4">
            <a:lumMod val="50000"/>
          </a:schemeClr>
        </a:solidFill>
        <a:ln>
          <a:solidFill>
            <a:schemeClr val="accent4">
              <a:lumMod val="50000"/>
            </a:schemeClr>
          </a:solidFill>
        </a:ln>
      </dgm:spPr>
      <dgm:t>
        <a:bodyPr/>
        <a:lstStyle/>
        <a:p>
          <a:r>
            <a:rPr lang="en-US" b="1" dirty="0"/>
            <a:t>First-fit</a:t>
          </a:r>
        </a:p>
      </dgm:t>
    </dgm:pt>
    <dgm:pt modelId="{6654E155-8899-0846-9A7A-E07F2DF62F08}" type="parTrans" cxnId="{2B5EC8A2-166E-D247-8591-8D5C2C718D5A}">
      <dgm:prSet/>
      <dgm:spPr/>
      <dgm:t>
        <a:bodyPr/>
        <a:lstStyle/>
        <a:p>
          <a:endParaRPr lang="en-US"/>
        </a:p>
      </dgm:t>
    </dgm:pt>
    <dgm:pt modelId="{3DE89FF0-3342-C74B-BA12-A92C830754F3}" type="sibTrans" cxnId="{2B5EC8A2-166E-D247-8591-8D5C2C718D5A}">
      <dgm:prSet/>
      <dgm:spPr/>
      <dgm:t>
        <a:bodyPr/>
        <a:lstStyle/>
        <a:p>
          <a:endParaRPr lang="en-US"/>
        </a:p>
      </dgm:t>
    </dgm:pt>
    <dgm:pt modelId="{E2ADB8C5-0282-CE4E-87DC-7D9DB70729D2}">
      <dgm:prSet/>
      <dgm:spPr/>
      <dgm:t>
        <a:bodyPr/>
        <a:lstStyle/>
        <a:p>
          <a:r>
            <a:rPr lang="en-US" dirty="0"/>
            <a:t>begins to scan memory from the beginning and chooses the first available hole that is large enough </a:t>
          </a:r>
        </a:p>
      </dgm:t>
    </dgm:pt>
    <dgm:pt modelId="{0A229719-E780-C449-950C-B0CE4CEA3D5B}" type="parTrans" cxnId="{E60ED3ED-F5FB-3046-9789-552FCB24B45C}">
      <dgm:prSet/>
      <dgm:spPr/>
      <dgm:t>
        <a:bodyPr/>
        <a:lstStyle/>
        <a:p>
          <a:endParaRPr lang="en-US"/>
        </a:p>
      </dgm:t>
    </dgm:pt>
    <dgm:pt modelId="{D50F23DB-9898-2342-99A8-D76576ED5BD1}" type="sibTrans" cxnId="{E60ED3ED-F5FB-3046-9789-552FCB24B45C}">
      <dgm:prSet/>
      <dgm:spPr/>
      <dgm:t>
        <a:bodyPr/>
        <a:lstStyle/>
        <a:p>
          <a:endParaRPr lang="en-US"/>
        </a:p>
      </dgm:t>
    </dgm:pt>
    <dgm:pt modelId="{46AD3565-A1BA-784F-AD34-7E4BF4E37363}">
      <dgm:prSet/>
      <dgm:spPr>
        <a:solidFill>
          <a:schemeClr val="accent2">
            <a:lumMod val="50000"/>
          </a:schemeClr>
        </a:solidFill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r>
            <a:rPr lang="en-US" b="1" dirty="0"/>
            <a:t>Next-fit</a:t>
          </a:r>
        </a:p>
      </dgm:t>
    </dgm:pt>
    <dgm:pt modelId="{AF95370A-D1BB-744D-ABB3-5CAAA82ECE28}" type="parTrans" cxnId="{F25C1679-0DE1-6242-A25A-396C202B5060}">
      <dgm:prSet/>
      <dgm:spPr/>
      <dgm:t>
        <a:bodyPr/>
        <a:lstStyle/>
        <a:p>
          <a:endParaRPr lang="en-US"/>
        </a:p>
      </dgm:t>
    </dgm:pt>
    <dgm:pt modelId="{DEE5CC9A-6ED0-744B-852F-450F8A409ACD}" type="sibTrans" cxnId="{F25C1679-0DE1-6242-A25A-396C202B5060}">
      <dgm:prSet/>
      <dgm:spPr/>
      <dgm:t>
        <a:bodyPr/>
        <a:lstStyle/>
        <a:p>
          <a:endParaRPr lang="en-US"/>
        </a:p>
      </dgm:t>
    </dgm:pt>
    <dgm:pt modelId="{CE54A1A5-8FB4-40A9-ACB0-B976AD93CE11}">
      <dgm:prSet/>
      <dgm:spPr>
        <a:solidFill>
          <a:schemeClr val="accent2">
            <a:lumMod val="50000"/>
          </a:schemeClr>
        </a:solidFill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r>
            <a:rPr lang="en-US" b="1" dirty="0"/>
            <a:t>Worst-Fit</a:t>
          </a:r>
        </a:p>
      </dgm:t>
    </dgm:pt>
    <dgm:pt modelId="{A345F0DC-0DB8-4BE5-AF5A-E245E0101439}" type="parTrans" cxnId="{C15EA1DF-B5FA-41AC-A6D0-B392E8D9B3A2}">
      <dgm:prSet/>
      <dgm:spPr/>
      <dgm:t>
        <a:bodyPr/>
        <a:lstStyle/>
        <a:p>
          <a:endParaRPr lang="en-IN"/>
        </a:p>
      </dgm:t>
    </dgm:pt>
    <dgm:pt modelId="{07645EC3-5273-4880-9A98-BF9AD589EB49}" type="sibTrans" cxnId="{C15EA1DF-B5FA-41AC-A6D0-B392E8D9B3A2}">
      <dgm:prSet/>
      <dgm:spPr/>
      <dgm:t>
        <a:bodyPr/>
        <a:lstStyle/>
        <a:p>
          <a:endParaRPr lang="en-IN"/>
        </a:p>
      </dgm:t>
    </dgm:pt>
    <dgm:pt modelId="{D03B8095-92F7-48DE-A8C8-C03A5B61EA4A}">
      <dgm:prSet/>
      <dgm:spPr/>
      <dgm:t>
        <a:bodyPr/>
        <a:lstStyle/>
        <a:p>
          <a:r>
            <a:rPr lang="en-US" dirty="0"/>
            <a:t>begins to scan memory from the location of the last placement and chooses the next available hole that is large enough</a:t>
          </a:r>
          <a:endParaRPr lang="en-US" b="1" dirty="0"/>
        </a:p>
      </dgm:t>
    </dgm:pt>
    <dgm:pt modelId="{C489A1F2-E72C-4026-82E6-FDC256CB682E}" type="parTrans" cxnId="{0D14DCD1-E3FB-4335-A715-D442ADEAC928}">
      <dgm:prSet/>
      <dgm:spPr/>
      <dgm:t>
        <a:bodyPr/>
        <a:lstStyle/>
        <a:p>
          <a:endParaRPr lang="en-IN"/>
        </a:p>
      </dgm:t>
    </dgm:pt>
    <dgm:pt modelId="{B9C40C97-E414-4C3D-B125-3D021B4213C1}" type="sibTrans" cxnId="{0D14DCD1-E3FB-4335-A715-D442ADEAC928}">
      <dgm:prSet/>
      <dgm:spPr/>
      <dgm:t>
        <a:bodyPr/>
        <a:lstStyle/>
        <a:p>
          <a:endParaRPr lang="en-IN"/>
        </a:p>
      </dgm:t>
    </dgm:pt>
    <dgm:pt modelId="{3FB2EB5D-950A-4782-AF7D-A7AFEABBD26D}">
      <dgm:prSet/>
      <dgm:spPr/>
      <dgm:t>
        <a:bodyPr/>
        <a:lstStyle/>
        <a:p>
          <a:r>
            <a:rPr lang="en-US" dirty="0"/>
            <a:t>begins to scan memory from the beginning and chooses the largest available hole that is large enough </a:t>
          </a:r>
          <a:endParaRPr lang="en-IN" dirty="0"/>
        </a:p>
      </dgm:t>
    </dgm:pt>
    <dgm:pt modelId="{403418DC-78AE-42EF-A4C2-14632F971764}" type="parTrans" cxnId="{B8A8A4EC-0185-43C7-835D-F9BD837121D8}">
      <dgm:prSet/>
      <dgm:spPr/>
      <dgm:t>
        <a:bodyPr/>
        <a:lstStyle/>
        <a:p>
          <a:endParaRPr lang="en-IN"/>
        </a:p>
      </dgm:t>
    </dgm:pt>
    <dgm:pt modelId="{846C7507-7599-4FCC-A300-84CD75B03B54}" type="sibTrans" cxnId="{B8A8A4EC-0185-43C7-835D-F9BD837121D8}">
      <dgm:prSet/>
      <dgm:spPr/>
      <dgm:t>
        <a:bodyPr/>
        <a:lstStyle/>
        <a:p>
          <a:endParaRPr lang="en-IN"/>
        </a:p>
      </dgm:t>
    </dgm:pt>
    <dgm:pt modelId="{E17189DE-CD6F-C941-875A-D5F01CE45548}" type="pres">
      <dgm:prSet presAssocID="{DC1194C7-6483-D74A-B3EE-E7C2B2CD1382}" presName="Name0" presStyleCnt="0">
        <dgm:presLayoutVars>
          <dgm:dir/>
          <dgm:animLvl val="lvl"/>
          <dgm:resizeHandles val="exact"/>
        </dgm:presLayoutVars>
      </dgm:prSet>
      <dgm:spPr/>
    </dgm:pt>
    <dgm:pt modelId="{DBB53FED-FC7A-3F4D-A7F1-B2865894ECDB}" type="pres">
      <dgm:prSet presAssocID="{67F380B8-4A46-A940-A35E-A8E090324DD2}" presName="composite" presStyleCnt="0"/>
      <dgm:spPr/>
    </dgm:pt>
    <dgm:pt modelId="{3AEB0A5F-B44A-0440-8E3D-4AA0FF30DE58}" type="pres">
      <dgm:prSet presAssocID="{67F380B8-4A46-A940-A35E-A8E090324DD2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4D33AD13-58A2-6C4C-8ED2-4EC037E1447F}" type="pres">
      <dgm:prSet presAssocID="{67F380B8-4A46-A940-A35E-A8E090324DD2}" presName="desTx" presStyleLbl="alignAccFollowNode1" presStyleIdx="0" presStyleCnt="4">
        <dgm:presLayoutVars>
          <dgm:bulletEnabled val="1"/>
        </dgm:presLayoutVars>
      </dgm:prSet>
      <dgm:spPr/>
    </dgm:pt>
    <dgm:pt modelId="{8B18329D-C6F2-754C-9B93-889659D94782}" type="pres">
      <dgm:prSet presAssocID="{B5CF5095-BF26-D648-B0A9-81F01ABABF07}" presName="space" presStyleCnt="0"/>
      <dgm:spPr/>
    </dgm:pt>
    <dgm:pt modelId="{5C587A37-99A1-3E4A-8958-78E1CF8479BF}" type="pres">
      <dgm:prSet presAssocID="{DB9EFF8C-196F-5247-B65F-3BF933E46C11}" presName="composite" presStyleCnt="0"/>
      <dgm:spPr/>
    </dgm:pt>
    <dgm:pt modelId="{861E1F7D-27A7-E044-A6C8-58B87E7DADD2}" type="pres">
      <dgm:prSet presAssocID="{DB9EFF8C-196F-5247-B65F-3BF933E46C11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5A54EFAA-A113-0C47-AF78-4821543B24FF}" type="pres">
      <dgm:prSet presAssocID="{DB9EFF8C-196F-5247-B65F-3BF933E46C11}" presName="desTx" presStyleLbl="alignAccFollowNode1" presStyleIdx="1" presStyleCnt="4">
        <dgm:presLayoutVars>
          <dgm:bulletEnabled val="1"/>
        </dgm:presLayoutVars>
      </dgm:prSet>
      <dgm:spPr/>
    </dgm:pt>
    <dgm:pt modelId="{D7662487-F169-6C49-B3F0-3B0DECD25D92}" type="pres">
      <dgm:prSet presAssocID="{3DE89FF0-3342-C74B-BA12-A92C830754F3}" presName="space" presStyleCnt="0"/>
      <dgm:spPr/>
    </dgm:pt>
    <dgm:pt modelId="{5730B196-C788-0C42-BCEB-B904B2C0FC4E}" type="pres">
      <dgm:prSet presAssocID="{46AD3565-A1BA-784F-AD34-7E4BF4E37363}" presName="composite" presStyleCnt="0"/>
      <dgm:spPr/>
    </dgm:pt>
    <dgm:pt modelId="{265FA6A5-EDA7-7A42-B476-3F18F161237D}" type="pres">
      <dgm:prSet presAssocID="{46AD3565-A1BA-784F-AD34-7E4BF4E37363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F02FE02C-078E-2342-80A7-769674C16284}" type="pres">
      <dgm:prSet presAssocID="{46AD3565-A1BA-784F-AD34-7E4BF4E37363}" presName="desTx" presStyleLbl="alignAccFollowNode1" presStyleIdx="2" presStyleCnt="4">
        <dgm:presLayoutVars>
          <dgm:bulletEnabled val="1"/>
        </dgm:presLayoutVars>
      </dgm:prSet>
      <dgm:spPr/>
    </dgm:pt>
    <dgm:pt modelId="{CA15F316-87A3-4559-91C5-35BDF6F7B8BE}" type="pres">
      <dgm:prSet presAssocID="{DEE5CC9A-6ED0-744B-852F-450F8A409ACD}" presName="space" presStyleCnt="0"/>
      <dgm:spPr/>
    </dgm:pt>
    <dgm:pt modelId="{36CB39EF-EF74-4DDB-A262-B6E66337B517}" type="pres">
      <dgm:prSet presAssocID="{CE54A1A5-8FB4-40A9-ACB0-B976AD93CE11}" presName="composite" presStyleCnt="0"/>
      <dgm:spPr/>
    </dgm:pt>
    <dgm:pt modelId="{A651CBFF-5816-4F5C-B5CD-FF8B18EF5C3A}" type="pres">
      <dgm:prSet presAssocID="{CE54A1A5-8FB4-40A9-ACB0-B976AD93CE11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599F50D4-A1B4-4A0A-B35A-0F26A65B1F39}" type="pres">
      <dgm:prSet presAssocID="{CE54A1A5-8FB4-40A9-ACB0-B976AD93CE11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7999F31F-F45C-4A40-8C33-AFC38063E78B}" type="presOf" srcId="{DC1194C7-6483-D74A-B3EE-E7C2B2CD1382}" destId="{E17189DE-CD6F-C941-875A-D5F01CE45548}" srcOrd="0" destOrd="0" presId="urn:microsoft.com/office/officeart/2005/8/layout/hList1"/>
    <dgm:cxn modelId="{B14B6B23-125B-49B2-B876-16ABDB8D0D56}" type="presOf" srcId="{67F380B8-4A46-A940-A35E-A8E090324DD2}" destId="{3AEB0A5F-B44A-0440-8E3D-4AA0FF30DE58}" srcOrd="0" destOrd="0" presId="urn:microsoft.com/office/officeart/2005/8/layout/hList1"/>
    <dgm:cxn modelId="{10AC3967-939D-485B-9A09-44ED91A91139}" type="presOf" srcId="{3FB2EB5D-950A-4782-AF7D-A7AFEABBD26D}" destId="{599F50D4-A1B4-4A0A-B35A-0F26A65B1F39}" srcOrd="0" destOrd="0" presId="urn:microsoft.com/office/officeart/2005/8/layout/hList1"/>
    <dgm:cxn modelId="{7F06866E-8471-9A48-BE1B-D1139AE27F24}" srcId="{DC1194C7-6483-D74A-B3EE-E7C2B2CD1382}" destId="{67F380B8-4A46-A940-A35E-A8E090324DD2}" srcOrd="0" destOrd="0" parTransId="{DCDEEE8D-7E75-5443-B673-0CE1E4FDA5E4}" sibTransId="{B5CF5095-BF26-D648-B0A9-81F01ABABF07}"/>
    <dgm:cxn modelId="{F25C1679-0DE1-6242-A25A-396C202B5060}" srcId="{DC1194C7-6483-D74A-B3EE-E7C2B2CD1382}" destId="{46AD3565-A1BA-784F-AD34-7E4BF4E37363}" srcOrd="2" destOrd="0" parTransId="{AF95370A-D1BB-744D-ABB3-5CAAA82ECE28}" sibTransId="{DEE5CC9A-6ED0-744B-852F-450F8A409ACD}"/>
    <dgm:cxn modelId="{8171377F-CD68-4F88-A029-DED2CB65E367}" type="presOf" srcId="{CE54A1A5-8FB4-40A9-ACB0-B976AD93CE11}" destId="{A651CBFF-5816-4F5C-B5CD-FF8B18EF5C3A}" srcOrd="0" destOrd="0" presId="urn:microsoft.com/office/officeart/2005/8/layout/hList1"/>
    <dgm:cxn modelId="{2B5EC8A2-166E-D247-8591-8D5C2C718D5A}" srcId="{DC1194C7-6483-D74A-B3EE-E7C2B2CD1382}" destId="{DB9EFF8C-196F-5247-B65F-3BF933E46C11}" srcOrd="1" destOrd="0" parTransId="{6654E155-8899-0846-9A7A-E07F2DF62F08}" sibTransId="{3DE89FF0-3342-C74B-BA12-A92C830754F3}"/>
    <dgm:cxn modelId="{4172B9BF-2E0B-4E57-BF4D-C7A52C5D139F}" type="presOf" srcId="{DB9EFF8C-196F-5247-B65F-3BF933E46C11}" destId="{861E1F7D-27A7-E044-A6C8-58B87E7DADD2}" srcOrd="0" destOrd="0" presId="urn:microsoft.com/office/officeart/2005/8/layout/hList1"/>
    <dgm:cxn modelId="{0BF091CA-6964-4920-B4D2-0291CB344780}" type="presOf" srcId="{E2ADB8C5-0282-CE4E-87DC-7D9DB70729D2}" destId="{5A54EFAA-A113-0C47-AF78-4821543B24FF}" srcOrd="0" destOrd="0" presId="urn:microsoft.com/office/officeart/2005/8/layout/hList1"/>
    <dgm:cxn modelId="{7F4E38CB-0637-4CF5-B451-21CDA326BFEA}" type="presOf" srcId="{46AD3565-A1BA-784F-AD34-7E4BF4E37363}" destId="{265FA6A5-EDA7-7A42-B476-3F18F161237D}" srcOrd="0" destOrd="0" presId="urn:microsoft.com/office/officeart/2005/8/layout/hList1"/>
    <dgm:cxn modelId="{0D14DCD1-E3FB-4335-A715-D442ADEAC928}" srcId="{46AD3565-A1BA-784F-AD34-7E4BF4E37363}" destId="{D03B8095-92F7-48DE-A8C8-C03A5B61EA4A}" srcOrd="0" destOrd="0" parTransId="{C489A1F2-E72C-4026-82E6-FDC256CB682E}" sibTransId="{B9C40C97-E414-4C3D-B125-3D021B4213C1}"/>
    <dgm:cxn modelId="{CDCEC7D5-8A63-4B68-8F05-6317763C3CBC}" type="presOf" srcId="{58147522-5139-114D-8051-5D74E57ED8DC}" destId="{4D33AD13-58A2-6C4C-8ED2-4EC037E1447F}" srcOrd="0" destOrd="0" presId="urn:microsoft.com/office/officeart/2005/8/layout/hList1"/>
    <dgm:cxn modelId="{C15EA1DF-B5FA-41AC-A6D0-B392E8D9B3A2}" srcId="{DC1194C7-6483-D74A-B3EE-E7C2B2CD1382}" destId="{CE54A1A5-8FB4-40A9-ACB0-B976AD93CE11}" srcOrd="3" destOrd="0" parTransId="{A345F0DC-0DB8-4BE5-AF5A-E245E0101439}" sibTransId="{07645EC3-5273-4880-9A98-BF9AD589EB49}"/>
    <dgm:cxn modelId="{4C725DE3-3289-8946-9390-0B065E2AD422}" srcId="{67F380B8-4A46-A940-A35E-A8E090324DD2}" destId="{58147522-5139-114D-8051-5D74E57ED8DC}" srcOrd="0" destOrd="0" parTransId="{DDA5EE8E-C3C3-5A47-B7EC-E385293B5E08}" sibTransId="{6E9268CF-ED15-324D-8D31-B6967B1F94C4}"/>
    <dgm:cxn modelId="{B8A8A4EC-0185-43C7-835D-F9BD837121D8}" srcId="{CE54A1A5-8FB4-40A9-ACB0-B976AD93CE11}" destId="{3FB2EB5D-950A-4782-AF7D-A7AFEABBD26D}" srcOrd="0" destOrd="0" parTransId="{403418DC-78AE-42EF-A4C2-14632F971764}" sibTransId="{846C7507-7599-4FCC-A300-84CD75B03B54}"/>
    <dgm:cxn modelId="{E60ED3ED-F5FB-3046-9789-552FCB24B45C}" srcId="{DB9EFF8C-196F-5247-B65F-3BF933E46C11}" destId="{E2ADB8C5-0282-CE4E-87DC-7D9DB70729D2}" srcOrd="0" destOrd="0" parTransId="{0A229719-E780-C449-950C-B0CE4CEA3D5B}" sibTransId="{D50F23DB-9898-2342-99A8-D76576ED5BD1}"/>
    <dgm:cxn modelId="{3E18A1F5-1C23-4150-AA62-A73B2A0CDA23}" type="presOf" srcId="{D03B8095-92F7-48DE-A8C8-C03A5B61EA4A}" destId="{F02FE02C-078E-2342-80A7-769674C16284}" srcOrd="0" destOrd="0" presId="urn:microsoft.com/office/officeart/2005/8/layout/hList1"/>
    <dgm:cxn modelId="{6328D65F-ABEF-4D45-A33E-37A4E42CFC23}" type="presParOf" srcId="{E17189DE-CD6F-C941-875A-D5F01CE45548}" destId="{DBB53FED-FC7A-3F4D-A7F1-B2865894ECDB}" srcOrd="0" destOrd="0" presId="urn:microsoft.com/office/officeart/2005/8/layout/hList1"/>
    <dgm:cxn modelId="{C7B8C74F-79B5-4797-9C02-43A632E390CB}" type="presParOf" srcId="{DBB53FED-FC7A-3F4D-A7F1-B2865894ECDB}" destId="{3AEB0A5F-B44A-0440-8E3D-4AA0FF30DE58}" srcOrd="0" destOrd="0" presId="urn:microsoft.com/office/officeart/2005/8/layout/hList1"/>
    <dgm:cxn modelId="{7EB678D1-F30B-4770-A9C7-7580CA3894E2}" type="presParOf" srcId="{DBB53FED-FC7A-3F4D-A7F1-B2865894ECDB}" destId="{4D33AD13-58A2-6C4C-8ED2-4EC037E1447F}" srcOrd="1" destOrd="0" presId="urn:microsoft.com/office/officeart/2005/8/layout/hList1"/>
    <dgm:cxn modelId="{BC362A52-26D5-44B5-95ED-DEBF1894CFAF}" type="presParOf" srcId="{E17189DE-CD6F-C941-875A-D5F01CE45548}" destId="{8B18329D-C6F2-754C-9B93-889659D94782}" srcOrd="1" destOrd="0" presId="urn:microsoft.com/office/officeart/2005/8/layout/hList1"/>
    <dgm:cxn modelId="{2DB03269-69B3-4896-9847-A585491E763B}" type="presParOf" srcId="{E17189DE-CD6F-C941-875A-D5F01CE45548}" destId="{5C587A37-99A1-3E4A-8958-78E1CF8479BF}" srcOrd="2" destOrd="0" presId="urn:microsoft.com/office/officeart/2005/8/layout/hList1"/>
    <dgm:cxn modelId="{466D3519-B4DF-4342-9CF1-A7CAC0355B80}" type="presParOf" srcId="{5C587A37-99A1-3E4A-8958-78E1CF8479BF}" destId="{861E1F7D-27A7-E044-A6C8-58B87E7DADD2}" srcOrd="0" destOrd="0" presId="urn:microsoft.com/office/officeart/2005/8/layout/hList1"/>
    <dgm:cxn modelId="{C9EBEF8E-F1FD-42C8-801D-F273D9E64C00}" type="presParOf" srcId="{5C587A37-99A1-3E4A-8958-78E1CF8479BF}" destId="{5A54EFAA-A113-0C47-AF78-4821543B24FF}" srcOrd="1" destOrd="0" presId="urn:microsoft.com/office/officeart/2005/8/layout/hList1"/>
    <dgm:cxn modelId="{8B9D37D5-B02B-49D5-8E40-537BF3329ECB}" type="presParOf" srcId="{E17189DE-CD6F-C941-875A-D5F01CE45548}" destId="{D7662487-F169-6C49-B3F0-3B0DECD25D92}" srcOrd="3" destOrd="0" presId="urn:microsoft.com/office/officeart/2005/8/layout/hList1"/>
    <dgm:cxn modelId="{E1EBC226-D4D8-4D09-B507-76B06A6309F2}" type="presParOf" srcId="{E17189DE-CD6F-C941-875A-D5F01CE45548}" destId="{5730B196-C788-0C42-BCEB-B904B2C0FC4E}" srcOrd="4" destOrd="0" presId="urn:microsoft.com/office/officeart/2005/8/layout/hList1"/>
    <dgm:cxn modelId="{8E8AA3A6-6365-4801-9F7B-7A6054FA8B54}" type="presParOf" srcId="{5730B196-C788-0C42-BCEB-B904B2C0FC4E}" destId="{265FA6A5-EDA7-7A42-B476-3F18F161237D}" srcOrd="0" destOrd="0" presId="urn:microsoft.com/office/officeart/2005/8/layout/hList1"/>
    <dgm:cxn modelId="{B71FB68D-C101-4A69-B835-660D3B2E81E5}" type="presParOf" srcId="{5730B196-C788-0C42-BCEB-B904B2C0FC4E}" destId="{F02FE02C-078E-2342-80A7-769674C16284}" srcOrd="1" destOrd="0" presId="urn:microsoft.com/office/officeart/2005/8/layout/hList1"/>
    <dgm:cxn modelId="{3F26AB55-1677-4BC2-99D8-20E0F77E011D}" type="presParOf" srcId="{E17189DE-CD6F-C941-875A-D5F01CE45548}" destId="{CA15F316-87A3-4559-91C5-35BDF6F7B8BE}" srcOrd="5" destOrd="0" presId="urn:microsoft.com/office/officeart/2005/8/layout/hList1"/>
    <dgm:cxn modelId="{D91DA3B5-2258-411A-A474-FD3CBFEEE935}" type="presParOf" srcId="{E17189DE-CD6F-C941-875A-D5F01CE45548}" destId="{36CB39EF-EF74-4DDB-A262-B6E66337B517}" srcOrd="6" destOrd="0" presId="urn:microsoft.com/office/officeart/2005/8/layout/hList1"/>
    <dgm:cxn modelId="{FCE46391-A434-4095-9B92-4DA449622FF8}" type="presParOf" srcId="{36CB39EF-EF74-4DDB-A262-B6E66337B517}" destId="{A651CBFF-5816-4F5C-B5CD-FF8B18EF5C3A}" srcOrd="0" destOrd="0" presId="urn:microsoft.com/office/officeart/2005/8/layout/hList1"/>
    <dgm:cxn modelId="{15F77967-4CAF-44A1-A412-642B9F2FF88A}" type="presParOf" srcId="{36CB39EF-EF74-4DDB-A262-B6E66337B517}" destId="{599F50D4-A1B4-4A0A-B35A-0F26A65B1F3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735F170-A7A3-4CE3-ACF1-B14263E9D1A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7C900E-01BE-4510-A01C-C3C63E5FC962}">
      <dgm:prSet/>
      <dgm:spPr/>
      <dgm:t>
        <a:bodyPr/>
        <a:lstStyle/>
        <a:p>
          <a:r>
            <a:rPr lang="en-US" b="1" dirty="0"/>
            <a:t>External Fragmentation</a:t>
          </a:r>
          <a:r>
            <a:rPr lang="en-US" dirty="0"/>
            <a:t> – total memory space exists to satisfy a request, but it is not contiguous</a:t>
          </a:r>
        </a:p>
      </dgm:t>
    </dgm:pt>
    <dgm:pt modelId="{F648906D-881C-4C83-8578-89DDA5C7F590}" type="parTrans" cxnId="{33E5024E-DC38-4EE3-9AFC-DCBEDABCC880}">
      <dgm:prSet/>
      <dgm:spPr/>
      <dgm:t>
        <a:bodyPr/>
        <a:lstStyle/>
        <a:p>
          <a:endParaRPr lang="en-US"/>
        </a:p>
      </dgm:t>
    </dgm:pt>
    <dgm:pt modelId="{F6D6FE59-24E7-4079-8B64-DD95149AF10A}" type="sibTrans" cxnId="{33E5024E-DC38-4EE3-9AFC-DCBEDABCC880}">
      <dgm:prSet/>
      <dgm:spPr/>
      <dgm:t>
        <a:bodyPr/>
        <a:lstStyle/>
        <a:p>
          <a:endParaRPr lang="en-US"/>
        </a:p>
      </dgm:t>
    </dgm:pt>
    <dgm:pt modelId="{20A207A8-D674-4D70-99A5-DE8F7527B5EA}">
      <dgm:prSet/>
      <dgm:spPr/>
      <dgm:t>
        <a:bodyPr/>
        <a:lstStyle/>
        <a:p>
          <a:r>
            <a:rPr lang="en-US" b="1" dirty="0"/>
            <a:t>Internal Fragmentation</a:t>
          </a:r>
          <a:r>
            <a:rPr lang="en-US" dirty="0"/>
            <a:t> – allocated memory may be slightly larger than requested memory; this size difference is memory internal to a partition, but not being used</a:t>
          </a:r>
        </a:p>
      </dgm:t>
    </dgm:pt>
    <dgm:pt modelId="{D2A9FCAD-9BA7-424A-939D-9F699F2C01CB}" type="parTrans" cxnId="{FCC6EB89-D878-4B35-A4FF-869C5E9E6FB5}">
      <dgm:prSet/>
      <dgm:spPr/>
      <dgm:t>
        <a:bodyPr/>
        <a:lstStyle/>
        <a:p>
          <a:endParaRPr lang="en-US"/>
        </a:p>
      </dgm:t>
    </dgm:pt>
    <dgm:pt modelId="{ACDB7303-AE26-48EB-89FC-2443D35F3F23}" type="sibTrans" cxnId="{FCC6EB89-D878-4B35-A4FF-869C5E9E6FB5}">
      <dgm:prSet/>
      <dgm:spPr/>
      <dgm:t>
        <a:bodyPr/>
        <a:lstStyle/>
        <a:p>
          <a:endParaRPr lang="en-US"/>
        </a:p>
      </dgm:t>
    </dgm:pt>
    <dgm:pt modelId="{3AB40851-599E-46AF-8B42-E8C238959349}">
      <dgm:prSet/>
      <dgm:spPr/>
      <dgm:t>
        <a:bodyPr/>
        <a:lstStyle/>
        <a:p>
          <a:r>
            <a:rPr lang="en-US" dirty="0"/>
            <a:t>First fit analysis reveals that given </a:t>
          </a:r>
          <a:r>
            <a:rPr lang="en-US" i="1" dirty="0"/>
            <a:t>N</a:t>
          </a:r>
          <a:r>
            <a:rPr lang="en-US" dirty="0"/>
            <a:t> blocks allocated, 0.5 </a:t>
          </a:r>
          <a:r>
            <a:rPr lang="en-US" i="1" dirty="0"/>
            <a:t>N</a:t>
          </a:r>
          <a:r>
            <a:rPr lang="en-US" dirty="0"/>
            <a:t> blocks lost to fragmentation</a:t>
          </a:r>
        </a:p>
      </dgm:t>
    </dgm:pt>
    <dgm:pt modelId="{EE1E3DFE-E080-4617-B711-66D7C167B5CB}" type="parTrans" cxnId="{5C0C73CA-E7E4-4132-BABD-6B7A6A9ECC45}">
      <dgm:prSet/>
      <dgm:spPr/>
      <dgm:t>
        <a:bodyPr/>
        <a:lstStyle/>
        <a:p>
          <a:endParaRPr lang="en-US"/>
        </a:p>
      </dgm:t>
    </dgm:pt>
    <dgm:pt modelId="{76A8F159-C062-402A-9A5D-42A6B6AE278A}" type="sibTrans" cxnId="{5C0C73CA-E7E4-4132-BABD-6B7A6A9ECC45}">
      <dgm:prSet/>
      <dgm:spPr/>
      <dgm:t>
        <a:bodyPr/>
        <a:lstStyle/>
        <a:p>
          <a:endParaRPr lang="en-US"/>
        </a:p>
      </dgm:t>
    </dgm:pt>
    <dgm:pt modelId="{7505ACBA-096B-4D1C-B6A4-E943F63773EB}">
      <dgm:prSet custT="1"/>
      <dgm:spPr/>
      <dgm:t>
        <a:bodyPr/>
        <a:lstStyle/>
        <a:p>
          <a:r>
            <a:rPr lang="en-US" sz="2000" dirty="0"/>
            <a:t>1/3 may be unusable -&gt; </a:t>
          </a:r>
          <a:r>
            <a:rPr lang="en-US" sz="2000" b="1" dirty="0"/>
            <a:t>50-percent rule</a:t>
          </a:r>
          <a:endParaRPr lang="en-US" sz="2000" dirty="0"/>
        </a:p>
      </dgm:t>
    </dgm:pt>
    <dgm:pt modelId="{B36374AF-6B24-4864-B378-5BDA8B3D24D0}" type="parTrans" cxnId="{99537D95-338C-4F58-9FAD-A12DCFEDD582}">
      <dgm:prSet/>
      <dgm:spPr/>
      <dgm:t>
        <a:bodyPr/>
        <a:lstStyle/>
        <a:p>
          <a:endParaRPr lang="en-US"/>
        </a:p>
      </dgm:t>
    </dgm:pt>
    <dgm:pt modelId="{9EB9BA82-2DF2-4671-B180-EDAEC1C3908F}" type="sibTrans" cxnId="{99537D95-338C-4F58-9FAD-A12DCFEDD582}">
      <dgm:prSet/>
      <dgm:spPr/>
      <dgm:t>
        <a:bodyPr/>
        <a:lstStyle/>
        <a:p>
          <a:endParaRPr lang="en-US"/>
        </a:p>
      </dgm:t>
    </dgm:pt>
    <dgm:pt modelId="{A505E358-6E6F-49AA-AFF6-4BA10FF4BF2A}" type="pres">
      <dgm:prSet presAssocID="{9735F170-A7A3-4CE3-ACF1-B14263E9D1AB}" presName="linear" presStyleCnt="0">
        <dgm:presLayoutVars>
          <dgm:animLvl val="lvl"/>
          <dgm:resizeHandles val="exact"/>
        </dgm:presLayoutVars>
      </dgm:prSet>
      <dgm:spPr/>
    </dgm:pt>
    <dgm:pt modelId="{18781B9A-37F3-4EA4-A245-AE71B52AAE4F}" type="pres">
      <dgm:prSet presAssocID="{327C900E-01BE-4510-A01C-C3C63E5FC96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8F4B2E7-D9F4-4137-AAC2-D18892F62F6B}" type="pres">
      <dgm:prSet presAssocID="{F6D6FE59-24E7-4079-8B64-DD95149AF10A}" presName="spacer" presStyleCnt="0"/>
      <dgm:spPr/>
    </dgm:pt>
    <dgm:pt modelId="{FEC0542C-0311-4E15-8E39-885B9386C654}" type="pres">
      <dgm:prSet presAssocID="{20A207A8-D674-4D70-99A5-DE8F7527B5E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2FDBBC-D16D-4D6A-A165-C5E2976C9D6D}" type="pres">
      <dgm:prSet presAssocID="{ACDB7303-AE26-48EB-89FC-2443D35F3F23}" presName="spacer" presStyleCnt="0"/>
      <dgm:spPr/>
    </dgm:pt>
    <dgm:pt modelId="{D11EA165-21D7-4BDA-8534-0118A20B0ACB}" type="pres">
      <dgm:prSet presAssocID="{3AB40851-599E-46AF-8B42-E8C23895934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CF90406C-AFB7-4B02-846C-ED8448289FAA}" type="pres">
      <dgm:prSet presAssocID="{3AB40851-599E-46AF-8B42-E8C238959349}" presName="childText" presStyleLbl="revTx" presStyleIdx="0" presStyleCnt="1" custScaleY="176158">
        <dgm:presLayoutVars>
          <dgm:bulletEnabled val="1"/>
        </dgm:presLayoutVars>
      </dgm:prSet>
      <dgm:spPr/>
    </dgm:pt>
  </dgm:ptLst>
  <dgm:cxnLst>
    <dgm:cxn modelId="{53B8A30B-0335-4A60-B4C6-F308BFE13C77}" type="presOf" srcId="{3AB40851-599E-46AF-8B42-E8C238959349}" destId="{D11EA165-21D7-4BDA-8534-0118A20B0ACB}" srcOrd="0" destOrd="0" presId="urn:microsoft.com/office/officeart/2005/8/layout/vList2"/>
    <dgm:cxn modelId="{33E5024E-DC38-4EE3-9AFC-DCBEDABCC880}" srcId="{9735F170-A7A3-4CE3-ACF1-B14263E9D1AB}" destId="{327C900E-01BE-4510-A01C-C3C63E5FC962}" srcOrd="0" destOrd="0" parTransId="{F648906D-881C-4C83-8578-89DDA5C7F590}" sibTransId="{F6D6FE59-24E7-4079-8B64-DD95149AF10A}"/>
    <dgm:cxn modelId="{FCC6EB89-D878-4B35-A4FF-869C5E9E6FB5}" srcId="{9735F170-A7A3-4CE3-ACF1-B14263E9D1AB}" destId="{20A207A8-D674-4D70-99A5-DE8F7527B5EA}" srcOrd="1" destOrd="0" parTransId="{D2A9FCAD-9BA7-424A-939D-9F699F2C01CB}" sibTransId="{ACDB7303-AE26-48EB-89FC-2443D35F3F23}"/>
    <dgm:cxn modelId="{99537D95-338C-4F58-9FAD-A12DCFEDD582}" srcId="{3AB40851-599E-46AF-8B42-E8C238959349}" destId="{7505ACBA-096B-4D1C-B6A4-E943F63773EB}" srcOrd="0" destOrd="0" parTransId="{B36374AF-6B24-4864-B378-5BDA8B3D24D0}" sibTransId="{9EB9BA82-2DF2-4671-B180-EDAEC1C3908F}"/>
    <dgm:cxn modelId="{2475C3B9-D5EC-4C96-957F-461F2FB97D79}" type="presOf" srcId="{9735F170-A7A3-4CE3-ACF1-B14263E9D1AB}" destId="{A505E358-6E6F-49AA-AFF6-4BA10FF4BF2A}" srcOrd="0" destOrd="0" presId="urn:microsoft.com/office/officeart/2005/8/layout/vList2"/>
    <dgm:cxn modelId="{B654F9C3-135D-4C85-A143-3B7FC503DE74}" type="presOf" srcId="{20A207A8-D674-4D70-99A5-DE8F7527B5EA}" destId="{FEC0542C-0311-4E15-8E39-885B9386C654}" srcOrd="0" destOrd="0" presId="urn:microsoft.com/office/officeart/2005/8/layout/vList2"/>
    <dgm:cxn modelId="{5C0C73CA-E7E4-4132-BABD-6B7A6A9ECC45}" srcId="{9735F170-A7A3-4CE3-ACF1-B14263E9D1AB}" destId="{3AB40851-599E-46AF-8B42-E8C238959349}" srcOrd="2" destOrd="0" parTransId="{EE1E3DFE-E080-4617-B711-66D7C167B5CB}" sibTransId="{76A8F159-C062-402A-9A5D-42A6B6AE278A}"/>
    <dgm:cxn modelId="{4FFC68EA-F91F-44C8-A274-CE7151B0BF10}" type="presOf" srcId="{7505ACBA-096B-4D1C-B6A4-E943F63773EB}" destId="{CF90406C-AFB7-4B02-846C-ED8448289FAA}" srcOrd="0" destOrd="0" presId="urn:microsoft.com/office/officeart/2005/8/layout/vList2"/>
    <dgm:cxn modelId="{B0C4EDFC-44A9-4243-A4ED-9026C5253A56}" type="presOf" srcId="{327C900E-01BE-4510-A01C-C3C63E5FC962}" destId="{18781B9A-37F3-4EA4-A245-AE71B52AAE4F}" srcOrd="0" destOrd="0" presId="urn:microsoft.com/office/officeart/2005/8/layout/vList2"/>
    <dgm:cxn modelId="{E14312A1-821D-4602-AB07-1A2E03821EA4}" type="presParOf" srcId="{A505E358-6E6F-49AA-AFF6-4BA10FF4BF2A}" destId="{18781B9A-37F3-4EA4-A245-AE71B52AAE4F}" srcOrd="0" destOrd="0" presId="urn:microsoft.com/office/officeart/2005/8/layout/vList2"/>
    <dgm:cxn modelId="{0AA3EE01-A153-4B39-92D4-284A273C8899}" type="presParOf" srcId="{A505E358-6E6F-49AA-AFF6-4BA10FF4BF2A}" destId="{A8F4B2E7-D9F4-4137-AAC2-D18892F62F6B}" srcOrd="1" destOrd="0" presId="urn:microsoft.com/office/officeart/2005/8/layout/vList2"/>
    <dgm:cxn modelId="{BC32D8EC-4CE7-4A3B-9098-E6DBD2427CE5}" type="presParOf" srcId="{A505E358-6E6F-49AA-AFF6-4BA10FF4BF2A}" destId="{FEC0542C-0311-4E15-8E39-885B9386C654}" srcOrd="2" destOrd="0" presId="urn:microsoft.com/office/officeart/2005/8/layout/vList2"/>
    <dgm:cxn modelId="{FEE0259F-3F0F-4F1F-A11E-BAAE96ABECF7}" type="presParOf" srcId="{A505E358-6E6F-49AA-AFF6-4BA10FF4BF2A}" destId="{0E2FDBBC-D16D-4D6A-A165-C5E2976C9D6D}" srcOrd="3" destOrd="0" presId="urn:microsoft.com/office/officeart/2005/8/layout/vList2"/>
    <dgm:cxn modelId="{5BA9492B-E2FC-4543-A24A-77BAD51FE627}" type="presParOf" srcId="{A505E358-6E6F-49AA-AFF6-4BA10FF4BF2A}" destId="{D11EA165-21D7-4BDA-8534-0118A20B0ACB}" srcOrd="4" destOrd="0" presId="urn:microsoft.com/office/officeart/2005/8/layout/vList2"/>
    <dgm:cxn modelId="{0F160E01-6130-40B1-A657-E87E1A38F0C8}" type="presParOf" srcId="{A505E358-6E6F-49AA-AFF6-4BA10FF4BF2A}" destId="{CF90406C-AFB7-4B02-846C-ED8448289FAA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28251C8-D41C-4293-B53E-306D0CB20D9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CC0015D-C660-4728-A2C7-C6EF766919DE}">
      <dgm:prSet/>
      <dgm:spPr/>
      <dgm:t>
        <a:bodyPr/>
        <a:lstStyle/>
        <a:p>
          <a:r>
            <a:rPr lang="en-US" dirty="0"/>
            <a:t>Reduce external fragmentation by </a:t>
          </a:r>
          <a:r>
            <a:rPr lang="en-US" b="1" dirty="0"/>
            <a:t>compaction</a:t>
          </a:r>
          <a:endParaRPr lang="en-US" dirty="0"/>
        </a:p>
      </dgm:t>
    </dgm:pt>
    <dgm:pt modelId="{126A2E9E-07DC-4E72-A8E9-ECFCE59C123A}" type="parTrans" cxnId="{6A6D5A8F-490C-468E-A61A-E7655838DD5A}">
      <dgm:prSet/>
      <dgm:spPr/>
      <dgm:t>
        <a:bodyPr/>
        <a:lstStyle/>
        <a:p>
          <a:endParaRPr lang="en-US"/>
        </a:p>
      </dgm:t>
    </dgm:pt>
    <dgm:pt modelId="{F5426E9C-554F-4B11-9288-2CCAD5116FE8}" type="sibTrans" cxnId="{6A6D5A8F-490C-468E-A61A-E7655838DD5A}">
      <dgm:prSet/>
      <dgm:spPr/>
      <dgm:t>
        <a:bodyPr/>
        <a:lstStyle/>
        <a:p>
          <a:endParaRPr lang="en-US"/>
        </a:p>
      </dgm:t>
    </dgm:pt>
    <dgm:pt modelId="{60A7890E-179D-4B88-82EC-408324245DFD}">
      <dgm:prSet/>
      <dgm:spPr/>
      <dgm:t>
        <a:bodyPr/>
        <a:lstStyle/>
        <a:p>
          <a:r>
            <a:rPr lang="en-US" dirty="0"/>
            <a:t>Shuffle memory contents to place all free memory together in one large block</a:t>
          </a:r>
        </a:p>
      </dgm:t>
    </dgm:pt>
    <dgm:pt modelId="{68668E6B-6694-4348-BEFD-6DC11E41EC65}" type="parTrans" cxnId="{96CD8E37-C248-4E70-9114-40FE35FE5EE0}">
      <dgm:prSet/>
      <dgm:spPr/>
      <dgm:t>
        <a:bodyPr/>
        <a:lstStyle/>
        <a:p>
          <a:endParaRPr lang="en-US"/>
        </a:p>
      </dgm:t>
    </dgm:pt>
    <dgm:pt modelId="{32707593-9320-4355-8450-0D62A68060D2}" type="sibTrans" cxnId="{96CD8E37-C248-4E70-9114-40FE35FE5EE0}">
      <dgm:prSet/>
      <dgm:spPr/>
      <dgm:t>
        <a:bodyPr/>
        <a:lstStyle/>
        <a:p>
          <a:endParaRPr lang="en-US"/>
        </a:p>
      </dgm:t>
    </dgm:pt>
    <dgm:pt modelId="{251080B8-EE54-435C-B47A-049EB7B6192C}">
      <dgm:prSet/>
      <dgm:spPr/>
      <dgm:t>
        <a:bodyPr/>
        <a:lstStyle/>
        <a:p>
          <a:r>
            <a:rPr lang="en-US" dirty="0"/>
            <a:t>Compaction is possible </a:t>
          </a:r>
          <a:r>
            <a:rPr lang="en-US" i="1" dirty="0"/>
            <a:t>only</a:t>
          </a:r>
          <a:r>
            <a:rPr lang="en-US" dirty="0"/>
            <a:t> if relocation is dynamic, and is done at execution time</a:t>
          </a:r>
        </a:p>
      </dgm:t>
    </dgm:pt>
    <dgm:pt modelId="{764216C9-04DA-4918-9272-76DB403CCF2E}" type="parTrans" cxnId="{58F404C0-5BEB-485B-839E-BAED8C207BF1}">
      <dgm:prSet/>
      <dgm:spPr/>
      <dgm:t>
        <a:bodyPr/>
        <a:lstStyle/>
        <a:p>
          <a:endParaRPr lang="en-US"/>
        </a:p>
      </dgm:t>
    </dgm:pt>
    <dgm:pt modelId="{B7900012-B9DF-452F-B378-BFE466BAD0E2}" type="sibTrans" cxnId="{58F404C0-5BEB-485B-839E-BAED8C207BF1}">
      <dgm:prSet/>
      <dgm:spPr/>
      <dgm:t>
        <a:bodyPr/>
        <a:lstStyle/>
        <a:p>
          <a:endParaRPr lang="en-US"/>
        </a:p>
      </dgm:t>
    </dgm:pt>
    <dgm:pt modelId="{AB26E27F-601F-406D-9500-F0BE282235D0}">
      <dgm:prSet/>
      <dgm:spPr/>
      <dgm:t>
        <a:bodyPr/>
        <a:lstStyle/>
        <a:p>
          <a:r>
            <a:rPr lang="en-US" dirty="0"/>
            <a:t>I/O problem</a:t>
          </a:r>
        </a:p>
      </dgm:t>
    </dgm:pt>
    <dgm:pt modelId="{436D53C0-87BD-4ED7-8F43-3DD0F3CC87CF}" type="parTrans" cxnId="{6D58D0D1-F48A-48D9-AF4A-8CA0EF7F6179}">
      <dgm:prSet/>
      <dgm:spPr/>
      <dgm:t>
        <a:bodyPr/>
        <a:lstStyle/>
        <a:p>
          <a:endParaRPr lang="en-US"/>
        </a:p>
      </dgm:t>
    </dgm:pt>
    <dgm:pt modelId="{1033FFD9-ABDB-4B63-9AB5-934960065EF2}" type="sibTrans" cxnId="{6D58D0D1-F48A-48D9-AF4A-8CA0EF7F6179}">
      <dgm:prSet/>
      <dgm:spPr/>
      <dgm:t>
        <a:bodyPr/>
        <a:lstStyle/>
        <a:p>
          <a:endParaRPr lang="en-US"/>
        </a:p>
      </dgm:t>
    </dgm:pt>
    <dgm:pt modelId="{DF122642-859F-4B3E-B2E1-B4595A96AB31}">
      <dgm:prSet/>
      <dgm:spPr/>
      <dgm:t>
        <a:bodyPr/>
        <a:lstStyle/>
        <a:p>
          <a:r>
            <a:rPr lang="en-US" dirty="0"/>
            <a:t>Latch job in memory while it is involved in I/O</a:t>
          </a:r>
        </a:p>
      </dgm:t>
    </dgm:pt>
    <dgm:pt modelId="{96C9A9F5-36EE-495D-B89E-D4633866AD9E}" type="parTrans" cxnId="{8901D7BA-84B6-4E8C-8C95-C0DF0A32324E}">
      <dgm:prSet/>
      <dgm:spPr/>
      <dgm:t>
        <a:bodyPr/>
        <a:lstStyle/>
        <a:p>
          <a:endParaRPr lang="en-US"/>
        </a:p>
      </dgm:t>
    </dgm:pt>
    <dgm:pt modelId="{AA9A0587-0F11-4F33-B141-9586384D914E}" type="sibTrans" cxnId="{8901D7BA-84B6-4E8C-8C95-C0DF0A32324E}">
      <dgm:prSet/>
      <dgm:spPr/>
      <dgm:t>
        <a:bodyPr/>
        <a:lstStyle/>
        <a:p>
          <a:endParaRPr lang="en-US"/>
        </a:p>
      </dgm:t>
    </dgm:pt>
    <dgm:pt modelId="{484752FE-9F9D-4A0D-AEEA-084D95453483}">
      <dgm:prSet/>
      <dgm:spPr/>
      <dgm:t>
        <a:bodyPr/>
        <a:lstStyle/>
        <a:p>
          <a:r>
            <a:rPr lang="en-US" dirty="0"/>
            <a:t>Do I/O only into OS buffers</a:t>
          </a:r>
        </a:p>
      </dgm:t>
    </dgm:pt>
    <dgm:pt modelId="{85DA1EDB-30ED-4B8A-9A34-A06A6F76842D}" type="parTrans" cxnId="{BDE01057-953C-4263-ADD4-B09C1D2B073B}">
      <dgm:prSet/>
      <dgm:spPr/>
      <dgm:t>
        <a:bodyPr/>
        <a:lstStyle/>
        <a:p>
          <a:endParaRPr lang="en-US"/>
        </a:p>
      </dgm:t>
    </dgm:pt>
    <dgm:pt modelId="{1B178A66-2250-4F0A-AA06-C8B23608EF48}" type="sibTrans" cxnId="{BDE01057-953C-4263-ADD4-B09C1D2B073B}">
      <dgm:prSet/>
      <dgm:spPr/>
      <dgm:t>
        <a:bodyPr/>
        <a:lstStyle/>
        <a:p>
          <a:endParaRPr lang="en-US"/>
        </a:p>
      </dgm:t>
    </dgm:pt>
    <dgm:pt modelId="{44C1387B-D4F1-4850-A2B3-753330A7EFF9}">
      <dgm:prSet/>
      <dgm:spPr/>
      <dgm:t>
        <a:bodyPr/>
        <a:lstStyle/>
        <a:p>
          <a:r>
            <a:rPr lang="en-US" dirty="0"/>
            <a:t>Now consider that backing store has same fragmentation problems</a:t>
          </a:r>
        </a:p>
      </dgm:t>
    </dgm:pt>
    <dgm:pt modelId="{517CEE4E-878E-4E2E-BA3E-56E981416D37}" type="parTrans" cxnId="{4F0DF211-8589-49CE-8BDB-AD325DF573BE}">
      <dgm:prSet/>
      <dgm:spPr/>
      <dgm:t>
        <a:bodyPr/>
        <a:lstStyle/>
        <a:p>
          <a:endParaRPr lang="en-US"/>
        </a:p>
      </dgm:t>
    </dgm:pt>
    <dgm:pt modelId="{38250ABA-E750-419D-8CF5-806E2F297776}" type="sibTrans" cxnId="{4F0DF211-8589-49CE-8BDB-AD325DF573BE}">
      <dgm:prSet/>
      <dgm:spPr/>
      <dgm:t>
        <a:bodyPr/>
        <a:lstStyle/>
        <a:p>
          <a:endParaRPr lang="en-US"/>
        </a:p>
      </dgm:t>
    </dgm:pt>
    <dgm:pt modelId="{E822FB05-CE45-4A40-91F7-50B665C7DC54}" type="pres">
      <dgm:prSet presAssocID="{628251C8-D41C-4293-B53E-306D0CB20D9A}" presName="linear" presStyleCnt="0">
        <dgm:presLayoutVars>
          <dgm:animLvl val="lvl"/>
          <dgm:resizeHandles val="exact"/>
        </dgm:presLayoutVars>
      </dgm:prSet>
      <dgm:spPr/>
    </dgm:pt>
    <dgm:pt modelId="{FBBF7557-B546-4214-8B3D-B1605C0661D8}" type="pres">
      <dgm:prSet presAssocID="{ACC0015D-C660-4728-A2C7-C6EF766919D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081022D-2138-43B1-AFB3-C1A864BA7EED}" type="pres">
      <dgm:prSet presAssocID="{ACC0015D-C660-4728-A2C7-C6EF766919DE}" presName="childText" presStyleLbl="revTx" presStyleIdx="0" presStyleCnt="1">
        <dgm:presLayoutVars>
          <dgm:bulletEnabled val="1"/>
        </dgm:presLayoutVars>
      </dgm:prSet>
      <dgm:spPr/>
    </dgm:pt>
    <dgm:pt modelId="{3321B649-C374-4CCD-A2E3-552FC47175EA}" type="pres">
      <dgm:prSet presAssocID="{44C1387B-D4F1-4850-A2B3-753330A7EFF9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F0DF211-8589-49CE-8BDB-AD325DF573BE}" srcId="{628251C8-D41C-4293-B53E-306D0CB20D9A}" destId="{44C1387B-D4F1-4850-A2B3-753330A7EFF9}" srcOrd="1" destOrd="0" parTransId="{517CEE4E-878E-4E2E-BA3E-56E981416D37}" sibTransId="{38250ABA-E750-419D-8CF5-806E2F297776}"/>
    <dgm:cxn modelId="{B14D2E2A-CBA3-4BF6-95D5-02D03689D5EA}" type="presOf" srcId="{60A7890E-179D-4B88-82EC-408324245DFD}" destId="{9081022D-2138-43B1-AFB3-C1A864BA7EED}" srcOrd="0" destOrd="0" presId="urn:microsoft.com/office/officeart/2005/8/layout/vList2"/>
    <dgm:cxn modelId="{96CD8E37-C248-4E70-9114-40FE35FE5EE0}" srcId="{ACC0015D-C660-4728-A2C7-C6EF766919DE}" destId="{60A7890E-179D-4B88-82EC-408324245DFD}" srcOrd="0" destOrd="0" parTransId="{68668E6B-6694-4348-BEFD-6DC11E41EC65}" sibTransId="{32707593-9320-4355-8450-0D62A68060D2}"/>
    <dgm:cxn modelId="{E7571C3D-DDE0-4230-A00A-62C2F09EE379}" type="presOf" srcId="{AB26E27F-601F-406D-9500-F0BE282235D0}" destId="{9081022D-2138-43B1-AFB3-C1A864BA7EED}" srcOrd="0" destOrd="2" presId="urn:microsoft.com/office/officeart/2005/8/layout/vList2"/>
    <dgm:cxn modelId="{CDA58E6C-7C1F-4874-A4DC-D8141BD175EF}" type="presOf" srcId="{44C1387B-D4F1-4850-A2B3-753330A7EFF9}" destId="{3321B649-C374-4CCD-A2E3-552FC47175EA}" srcOrd="0" destOrd="0" presId="urn:microsoft.com/office/officeart/2005/8/layout/vList2"/>
    <dgm:cxn modelId="{BDE01057-953C-4263-ADD4-B09C1D2B073B}" srcId="{AB26E27F-601F-406D-9500-F0BE282235D0}" destId="{484752FE-9F9D-4A0D-AEEA-084D95453483}" srcOrd="1" destOrd="0" parTransId="{85DA1EDB-30ED-4B8A-9A34-A06A6F76842D}" sibTransId="{1B178A66-2250-4F0A-AA06-C8B23608EF48}"/>
    <dgm:cxn modelId="{C744927F-F7A7-48A9-AA27-8286C2684650}" type="presOf" srcId="{DF122642-859F-4B3E-B2E1-B4595A96AB31}" destId="{9081022D-2138-43B1-AFB3-C1A864BA7EED}" srcOrd="0" destOrd="3" presId="urn:microsoft.com/office/officeart/2005/8/layout/vList2"/>
    <dgm:cxn modelId="{6A6D5A8F-490C-468E-A61A-E7655838DD5A}" srcId="{628251C8-D41C-4293-B53E-306D0CB20D9A}" destId="{ACC0015D-C660-4728-A2C7-C6EF766919DE}" srcOrd="0" destOrd="0" parTransId="{126A2E9E-07DC-4E72-A8E9-ECFCE59C123A}" sibTransId="{F5426E9C-554F-4B11-9288-2CCAD5116FE8}"/>
    <dgm:cxn modelId="{0D93E2A0-3E0D-4CF8-84FC-049A051815CA}" type="presOf" srcId="{628251C8-D41C-4293-B53E-306D0CB20D9A}" destId="{E822FB05-CE45-4A40-91F7-50B665C7DC54}" srcOrd="0" destOrd="0" presId="urn:microsoft.com/office/officeart/2005/8/layout/vList2"/>
    <dgm:cxn modelId="{8901D7BA-84B6-4E8C-8C95-C0DF0A32324E}" srcId="{AB26E27F-601F-406D-9500-F0BE282235D0}" destId="{DF122642-859F-4B3E-B2E1-B4595A96AB31}" srcOrd="0" destOrd="0" parTransId="{96C9A9F5-36EE-495D-B89E-D4633866AD9E}" sibTransId="{AA9A0587-0F11-4F33-B141-9586384D914E}"/>
    <dgm:cxn modelId="{58F404C0-5BEB-485B-839E-BAED8C207BF1}" srcId="{ACC0015D-C660-4728-A2C7-C6EF766919DE}" destId="{251080B8-EE54-435C-B47A-049EB7B6192C}" srcOrd="1" destOrd="0" parTransId="{764216C9-04DA-4918-9272-76DB403CCF2E}" sibTransId="{B7900012-B9DF-452F-B378-BFE466BAD0E2}"/>
    <dgm:cxn modelId="{B29751CB-DE0F-4CE7-8F19-AC5C40C32E08}" type="presOf" srcId="{484752FE-9F9D-4A0D-AEEA-084D95453483}" destId="{9081022D-2138-43B1-AFB3-C1A864BA7EED}" srcOrd="0" destOrd="4" presId="urn:microsoft.com/office/officeart/2005/8/layout/vList2"/>
    <dgm:cxn modelId="{6D58D0D1-F48A-48D9-AF4A-8CA0EF7F6179}" srcId="{ACC0015D-C660-4728-A2C7-C6EF766919DE}" destId="{AB26E27F-601F-406D-9500-F0BE282235D0}" srcOrd="2" destOrd="0" parTransId="{436D53C0-87BD-4ED7-8F43-3DD0F3CC87CF}" sibTransId="{1033FFD9-ABDB-4B63-9AB5-934960065EF2}"/>
    <dgm:cxn modelId="{09C2B0DA-FC72-47B3-BCD6-253BCBFFE260}" type="presOf" srcId="{ACC0015D-C660-4728-A2C7-C6EF766919DE}" destId="{FBBF7557-B546-4214-8B3D-B1605C0661D8}" srcOrd="0" destOrd="0" presId="urn:microsoft.com/office/officeart/2005/8/layout/vList2"/>
    <dgm:cxn modelId="{7B7667FE-64D8-4EDB-AD80-5685D4A6B296}" type="presOf" srcId="{251080B8-EE54-435C-B47A-049EB7B6192C}" destId="{9081022D-2138-43B1-AFB3-C1A864BA7EED}" srcOrd="0" destOrd="1" presId="urn:microsoft.com/office/officeart/2005/8/layout/vList2"/>
    <dgm:cxn modelId="{B249A62F-2624-449E-897B-628821DDD058}" type="presParOf" srcId="{E822FB05-CE45-4A40-91F7-50B665C7DC54}" destId="{FBBF7557-B546-4214-8B3D-B1605C0661D8}" srcOrd="0" destOrd="0" presId="urn:microsoft.com/office/officeart/2005/8/layout/vList2"/>
    <dgm:cxn modelId="{97AF2196-37F5-49C4-A05A-8C5F2B459899}" type="presParOf" srcId="{E822FB05-CE45-4A40-91F7-50B665C7DC54}" destId="{9081022D-2138-43B1-AFB3-C1A864BA7EED}" srcOrd="1" destOrd="0" presId="urn:microsoft.com/office/officeart/2005/8/layout/vList2"/>
    <dgm:cxn modelId="{18F34AE4-2E41-437A-B562-84A8B646D120}" type="presParOf" srcId="{E822FB05-CE45-4A40-91F7-50B665C7DC54}" destId="{3321B649-C374-4CCD-A2E3-552FC47175EA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313980C0-46C3-432F-8EA6-856051BA69C0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62BBAB9-F624-46A7-B53D-6D57FAD2B621}">
      <dgm:prSet/>
      <dgm:spPr/>
      <dgm:t>
        <a:bodyPr/>
        <a:lstStyle/>
        <a:p>
          <a:r>
            <a:rPr lang="en-US" dirty="0"/>
            <a:t>Memory-management scheme that supports user view of memory </a:t>
          </a:r>
        </a:p>
      </dgm:t>
    </dgm:pt>
    <dgm:pt modelId="{79F7A560-2064-4BBA-A290-9EC3517D211E}" type="parTrans" cxnId="{5E965445-726A-4116-8FB9-2673C2624E16}">
      <dgm:prSet/>
      <dgm:spPr/>
      <dgm:t>
        <a:bodyPr/>
        <a:lstStyle/>
        <a:p>
          <a:endParaRPr lang="en-US"/>
        </a:p>
      </dgm:t>
    </dgm:pt>
    <dgm:pt modelId="{7C3A781F-34AB-44AE-8FA5-9463145C5C26}" type="sibTrans" cxnId="{5E965445-726A-4116-8FB9-2673C2624E16}">
      <dgm:prSet/>
      <dgm:spPr/>
      <dgm:t>
        <a:bodyPr/>
        <a:lstStyle/>
        <a:p>
          <a:endParaRPr lang="en-US"/>
        </a:p>
      </dgm:t>
    </dgm:pt>
    <dgm:pt modelId="{5091CA3A-3A7A-4961-8B39-685B1F774D45}">
      <dgm:prSet/>
      <dgm:spPr/>
      <dgm:t>
        <a:bodyPr/>
        <a:lstStyle/>
        <a:p>
          <a:r>
            <a:rPr lang="en-US" dirty="0"/>
            <a:t>A program is a collection of segments</a:t>
          </a:r>
        </a:p>
      </dgm:t>
    </dgm:pt>
    <dgm:pt modelId="{A7E4769C-3BE7-425D-9F26-BF8D20269669}" type="parTrans" cxnId="{54E54666-D10B-4BAF-B2D3-90CDC8A2B715}">
      <dgm:prSet/>
      <dgm:spPr/>
      <dgm:t>
        <a:bodyPr/>
        <a:lstStyle/>
        <a:p>
          <a:endParaRPr lang="en-US"/>
        </a:p>
      </dgm:t>
    </dgm:pt>
    <dgm:pt modelId="{BBE6936A-2775-4EA9-AD12-9FDF9D78B3C5}" type="sibTrans" cxnId="{54E54666-D10B-4BAF-B2D3-90CDC8A2B715}">
      <dgm:prSet/>
      <dgm:spPr/>
      <dgm:t>
        <a:bodyPr/>
        <a:lstStyle/>
        <a:p>
          <a:endParaRPr lang="en-US"/>
        </a:p>
      </dgm:t>
    </dgm:pt>
    <dgm:pt modelId="{76898F4A-8F41-46E5-90BE-5B9E4E9FFE38}">
      <dgm:prSet/>
      <dgm:spPr/>
      <dgm:t>
        <a:bodyPr/>
        <a:lstStyle/>
        <a:p>
          <a:r>
            <a:rPr lang="en-US" dirty="0"/>
            <a:t>A segment is a logical unit such as:</a:t>
          </a:r>
        </a:p>
      </dgm:t>
    </dgm:pt>
    <dgm:pt modelId="{8A3A290E-CBF6-4CF5-89F0-40AE835B5704}" type="parTrans" cxnId="{750BF75A-C64B-4AC0-BEEA-49FBFEC338B8}">
      <dgm:prSet/>
      <dgm:spPr/>
      <dgm:t>
        <a:bodyPr/>
        <a:lstStyle/>
        <a:p>
          <a:endParaRPr lang="en-US"/>
        </a:p>
      </dgm:t>
    </dgm:pt>
    <dgm:pt modelId="{DEF1BBD4-7384-4512-8979-A33C94C9901E}" type="sibTrans" cxnId="{750BF75A-C64B-4AC0-BEEA-49FBFEC338B8}">
      <dgm:prSet/>
      <dgm:spPr/>
      <dgm:t>
        <a:bodyPr/>
        <a:lstStyle/>
        <a:p>
          <a:endParaRPr lang="en-US"/>
        </a:p>
      </dgm:t>
    </dgm:pt>
    <dgm:pt modelId="{7B876A8A-021F-4DE2-AF03-7810862774C8}">
      <dgm:prSet/>
      <dgm:spPr/>
      <dgm:t>
        <a:bodyPr/>
        <a:lstStyle/>
        <a:p>
          <a:r>
            <a:rPr lang="en-US" dirty="0"/>
            <a:t>main program</a:t>
          </a:r>
        </a:p>
      </dgm:t>
    </dgm:pt>
    <dgm:pt modelId="{9829032D-C087-4E11-BF0C-5C4ED48DF45C}" type="parTrans" cxnId="{97C5A878-6C59-424D-8914-17D0074E2B6B}">
      <dgm:prSet/>
      <dgm:spPr/>
      <dgm:t>
        <a:bodyPr/>
        <a:lstStyle/>
        <a:p>
          <a:endParaRPr lang="en-US"/>
        </a:p>
      </dgm:t>
    </dgm:pt>
    <dgm:pt modelId="{06FDE9BD-BC8F-48A0-8246-DECDE1479ADA}" type="sibTrans" cxnId="{97C5A878-6C59-424D-8914-17D0074E2B6B}">
      <dgm:prSet/>
      <dgm:spPr/>
      <dgm:t>
        <a:bodyPr/>
        <a:lstStyle/>
        <a:p>
          <a:endParaRPr lang="en-US"/>
        </a:p>
      </dgm:t>
    </dgm:pt>
    <dgm:pt modelId="{CC29D179-7C13-4EED-9331-2ECE73BEFB4F}">
      <dgm:prSet/>
      <dgm:spPr/>
      <dgm:t>
        <a:bodyPr/>
        <a:lstStyle/>
        <a:p>
          <a:r>
            <a:rPr lang="en-US" dirty="0"/>
            <a:t>procedure </a:t>
          </a:r>
        </a:p>
      </dgm:t>
    </dgm:pt>
    <dgm:pt modelId="{C597D54C-CB23-4E55-9254-435C30143BF5}" type="parTrans" cxnId="{B2DE77C3-C0B6-4018-97C5-68BEBCE41B18}">
      <dgm:prSet/>
      <dgm:spPr/>
      <dgm:t>
        <a:bodyPr/>
        <a:lstStyle/>
        <a:p>
          <a:endParaRPr lang="en-US"/>
        </a:p>
      </dgm:t>
    </dgm:pt>
    <dgm:pt modelId="{5C204D26-C156-4C57-AA9B-3D46EE9A3753}" type="sibTrans" cxnId="{B2DE77C3-C0B6-4018-97C5-68BEBCE41B18}">
      <dgm:prSet/>
      <dgm:spPr/>
      <dgm:t>
        <a:bodyPr/>
        <a:lstStyle/>
        <a:p>
          <a:endParaRPr lang="en-US"/>
        </a:p>
      </dgm:t>
    </dgm:pt>
    <dgm:pt modelId="{241BF17C-052C-4DE8-852C-432B072BC688}">
      <dgm:prSet/>
      <dgm:spPr/>
      <dgm:t>
        <a:bodyPr/>
        <a:lstStyle/>
        <a:p>
          <a:r>
            <a:rPr lang="en-US" dirty="0"/>
            <a:t>function</a:t>
          </a:r>
        </a:p>
      </dgm:t>
    </dgm:pt>
    <dgm:pt modelId="{D0AB3AEB-7C49-48D0-8A05-D9A966127DD7}" type="parTrans" cxnId="{7D228B52-CF59-466F-A0C4-83B272650A7A}">
      <dgm:prSet/>
      <dgm:spPr/>
      <dgm:t>
        <a:bodyPr/>
        <a:lstStyle/>
        <a:p>
          <a:endParaRPr lang="en-US"/>
        </a:p>
      </dgm:t>
    </dgm:pt>
    <dgm:pt modelId="{3AB9B851-2589-42F6-B5AF-B99BDA48C208}" type="sibTrans" cxnId="{7D228B52-CF59-466F-A0C4-83B272650A7A}">
      <dgm:prSet/>
      <dgm:spPr/>
      <dgm:t>
        <a:bodyPr/>
        <a:lstStyle/>
        <a:p>
          <a:endParaRPr lang="en-US"/>
        </a:p>
      </dgm:t>
    </dgm:pt>
    <dgm:pt modelId="{AE4CAF8A-B2EE-49B1-80DA-607F1E8608DF}">
      <dgm:prSet/>
      <dgm:spPr/>
      <dgm:t>
        <a:bodyPr/>
        <a:lstStyle/>
        <a:p>
          <a:r>
            <a:rPr lang="en-US" dirty="0"/>
            <a:t>method</a:t>
          </a:r>
        </a:p>
      </dgm:t>
    </dgm:pt>
    <dgm:pt modelId="{41D36A5A-FF5B-40A5-8AF0-11C0D7F1DD2C}" type="parTrans" cxnId="{D6AA6A67-6B5E-4F88-B69E-8180DC7F3427}">
      <dgm:prSet/>
      <dgm:spPr/>
      <dgm:t>
        <a:bodyPr/>
        <a:lstStyle/>
        <a:p>
          <a:endParaRPr lang="en-US"/>
        </a:p>
      </dgm:t>
    </dgm:pt>
    <dgm:pt modelId="{C82B3B0F-F93D-42B8-B3AB-202595262D66}" type="sibTrans" cxnId="{D6AA6A67-6B5E-4F88-B69E-8180DC7F3427}">
      <dgm:prSet/>
      <dgm:spPr/>
      <dgm:t>
        <a:bodyPr/>
        <a:lstStyle/>
        <a:p>
          <a:endParaRPr lang="en-US"/>
        </a:p>
      </dgm:t>
    </dgm:pt>
    <dgm:pt modelId="{A543FB1C-C8F4-4002-896D-5055C3FECD75}">
      <dgm:prSet/>
      <dgm:spPr/>
      <dgm:t>
        <a:bodyPr/>
        <a:lstStyle/>
        <a:p>
          <a:r>
            <a:rPr lang="en-US" dirty="0"/>
            <a:t>object</a:t>
          </a:r>
        </a:p>
      </dgm:t>
    </dgm:pt>
    <dgm:pt modelId="{FD7BEB6E-4F0E-4107-93B6-E2C138CF1445}" type="parTrans" cxnId="{66EDA353-1827-4D3B-9B6F-1EA90D22087D}">
      <dgm:prSet/>
      <dgm:spPr/>
      <dgm:t>
        <a:bodyPr/>
        <a:lstStyle/>
        <a:p>
          <a:endParaRPr lang="en-US"/>
        </a:p>
      </dgm:t>
    </dgm:pt>
    <dgm:pt modelId="{75122DDC-1323-4DA4-B36C-B2F49B783187}" type="sibTrans" cxnId="{66EDA353-1827-4D3B-9B6F-1EA90D22087D}">
      <dgm:prSet/>
      <dgm:spPr/>
      <dgm:t>
        <a:bodyPr/>
        <a:lstStyle/>
        <a:p>
          <a:endParaRPr lang="en-US"/>
        </a:p>
      </dgm:t>
    </dgm:pt>
    <dgm:pt modelId="{75A692BB-771B-49FF-AF0B-5D5A229BF474}">
      <dgm:prSet/>
      <dgm:spPr/>
      <dgm:t>
        <a:bodyPr/>
        <a:lstStyle/>
        <a:p>
          <a:r>
            <a:rPr lang="en-US" dirty="0"/>
            <a:t>local variables, global variables</a:t>
          </a:r>
        </a:p>
      </dgm:t>
    </dgm:pt>
    <dgm:pt modelId="{BE4731A7-4564-4945-82EC-D0DC5DDFFEB1}" type="parTrans" cxnId="{E47AE9E1-95CC-4551-9343-235911D23892}">
      <dgm:prSet/>
      <dgm:spPr/>
      <dgm:t>
        <a:bodyPr/>
        <a:lstStyle/>
        <a:p>
          <a:endParaRPr lang="en-US"/>
        </a:p>
      </dgm:t>
    </dgm:pt>
    <dgm:pt modelId="{157E841D-826D-4437-9AF7-9459F455B672}" type="sibTrans" cxnId="{E47AE9E1-95CC-4551-9343-235911D23892}">
      <dgm:prSet/>
      <dgm:spPr/>
      <dgm:t>
        <a:bodyPr/>
        <a:lstStyle/>
        <a:p>
          <a:endParaRPr lang="en-US"/>
        </a:p>
      </dgm:t>
    </dgm:pt>
    <dgm:pt modelId="{2893C512-24D6-4417-8A86-FCAC799A5298}">
      <dgm:prSet/>
      <dgm:spPr/>
      <dgm:t>
        <a:bodyPr/>
        <a:lstStyle/>
        <a:p>
          <a:r>
            <a:rPr lang="en-US" dirty="0"/>
            <a:t>common block</a:t>
          </a:r>
        </a:p>
      </dgm:t>
    </dgm:pt>
    <dgm:pt modelId="{62CBE534-1405-4626-A30C-2AB119B80EF8}" type="parTrans" cxnId="{7560BEEA-43A5-4FB2-B227-CF484EBC74E2}">
      <dgm:prSet/>
      <dgm:spPr/>
      <dgm:t>
        <a:bodyPr/>
        <a:lstStyle/>
        <a:p>
          <a:endParaRPr lang="en-US"/>
        </a:p>
      </dgm:t>
    </dgm:pt>
    <dgm:pt modelId="{04888301-5927-47AC-A7B4-29B19B490DB3}" type="sibTrans" cxnId="{7560BEEA-43A5-4FB2-B227-CF484EBC74E2}">
      <dgm:prSet/>
      <dgm:spPr/>
      <dgm:t>
        <a:bodyPr/>
        <a:lstStyle/>
        <a:p>
          <a:endParaRPr lang="en-US"/>
        </a:p>
      </dgm:t>
    </dgm:pt>
    <dgm:pt modelId="{8668A633-5652-41A9-B797-3F7E9DE7EA88}">
      <dgm:prSet/>
      <dgm:spPr/>
      <dgm:t>
        <a:bodyPr/>
        <a:lstStyle/>
        <a:p>
          <a:r>
            <a:rPr lang="en-US" dirty="0"/>
            <a:t>stack</a:t>
          </a:r>
        </a:p>
      </dgm:t>
    </dgm:pt>
    <dgm:pt modelId="{25D50BCD-F705-41D1-9E85-4B474DC4FF90}" type="parTrans" cxnId="{7052A92A-0D59-4B6D-A68D-14246AAF6305}">
      <dgm:prSet/>
      <dgm:spPr/>
      <dgm:t>
        <a:bodyPr/>
        <a:lstStyle/>
        <a:p>
          <a:endParaRPr lang="en-US"/>
        </a:p>
      </dgm:t>
    </dgm:pt>
    <dgm:pt modelId="{27092870-B784-462B-992C-C570BEB2B07F}" type="sibTrans" cxnId="{7052A92A-0D59-4B6D-A68D-14246AAF6305}">
      <dgm:prSet/>
      <dgm:spPr/>
      <dgm:t>
        <a:bodyPr/>
        <a:lstStyle/>
        <a:p>
          <a:endParaRPr lang="en-US"/>
        </a:p>
      </dgm:t>
    </dgm:pt>
    <dgm:pt modelId="{1103FD92-6039-4293-BA4C-042A3793A42E}">
      <dgm:prSet/>
      <dgm:spPr/>
      <dgm:t>
        <a:bodyPr/>
        <a:lstStyle/>
        <a:p>
          <a:r>
            <a:rPr lang="en-US" dirty="0"/>
            <a:t>symbol table</a:t>
          </a:r>
        </a:p>
      </dgm:t>
    </dgm:pt>
    <dgm:pt modelId="{AC0E0A4C-6063-4795-B203-537567659CBB}" type="parTrans" cxnId="{0142670F-BD11-4DB8-A875-E51158D7A8FA}">
      <dgm:prSet/>
      <dgm:spPr/>
      <dgm:t>
        <a:bodyPr/>
        <a:lstStyle/>
        <a:p>
          <a:endParaRPr lang="en-US"/>
        </a:p>
      </dgm:t>
    </dgm:pt>
    <dgm:pt modelId="{DD57BBC3-B6E7-4B55-AA57-2716108E95AA}" type="sibTrans" cxnId="{0142670F-BD11-4DB8-A875-E51158D7A8FA}">
      <dgm:prSet/>
      <dgm:spPr/>
      <dgm:t>
        <a:bodyPr/>
        <a:lstStyle/>
        <a:p>
          <a:endParaRPr lang="en-US"/>
        </a:p>
      </dgm:t>
    </dgm:pt>
    <dgm:pt modelId="{94DDA084-A9A5-48AE-805E-B11B09F10289}">
      <dgm:prSet/>
      <dgm:spPr/>
      <dgm:t>
        <a:bodyPr/>
        <a:lstStyle/>
        <a:p>
          <a:r>
            <a:rPr lang="en-US" dirty="0"/>
            <a:t>arrays</a:t>
          </a:r>
        </a:p>
      </dgm:t>
    </dgm:pt>
    <dgm:pt modelId="{9B2506CF-8931-47EF-B705-1079C8D862F4}" type="parTrans" cxnId="{CB9401BA-C4E1-437C-A5D6-9D3EE2D78C37}">
      <dgm:prSet/>
      <dgm:spPr/>
      <dgm:t>
        <a:bodyPr/>
        <a:lstStyle/>
        <a:p>
          <a:endParaRPr lang="en-US"/>
        </a:p>
      </dgm:t>
    </dgm:pt>
    <dgm:pt modelId="{EEC31AE2-3C4E-4A4D-BF0E-4A07C4234AA0}" type="sibTrans" cxnId="{CB9401BA-C4E1-437C-A5D6-9D3EE2D78C37}">
      <dgm:prSet/>
      <dgm:spPr/>
      <dgm:t>
        <a:bodyPr/>
        <a:lstStyle/>
        <a:p>
          <a:endParaRPr lang="en-US"/>
        </a:p>
      </dgm:t>
    </dgm:pt>
    <dgm:pt modelId="{1FCC20ED-2B30-4F54-A700-5CC396CCB740}" type="pres">
      <dgm:prSet presAssocID="{313980C0-46C3-432F-8EA6-856051BA69C0}" presName="linear" presStyleCnt="0">
        <dgm:presLayoutVars>
          <dgm:animLvl val="lvl"/>
          <dgm:resizeHandles val="exact"/>
        </dgm:presLayoutVars>
      </dgm:prSet>
      <dgm:spPr/>
    </dgm:pt>
    <dgm:pt modelId="{31D09614-52D0-45BE-AF0E-14CD2263FD99}" type="pres">
      <dgm:prSet presAssocID="{562BBAB9-F624-46A7-B53D-6D57FAD2B62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C91C206-206D-4941-9BE7-45F49DF0D451}" type="pres">
      <dgm:prSet presAssocID="{7C3A781F-34AB-44AE-8FA5-9463145C5C26}" presName="spacer" presStyleCnt="0"/>
      <dgm:spPr/>
    </dgm:pt>
    <dgm:pt modelId="{118E2EE8-726D-4431-B2C4-B6F36DDB59E3}" type="pres">
      <dgm:prSet presAssocID="{5091CA3A-3A7A-4961-8B39-685B1F774D4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6DE2138-99B7-47DC-997F-EC67ECC1C931}" type="pres">
      <dgm:prSet presAssocID="{5091CA3A-3A7A-4961-8B39-685B1F774D45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8BD4250B-EE20-451B-96E7-4404F8570672}" type="presOf" srcId="{7B876A8A-021F-4DE2-AF03-7810862774C8}" destId="{66DE2138-99B7-47DC-997F-EC67ECC1C931}" srcOrd="0" destOrd="1" presId="urn:microsoft.com/office/officeart/2005/8/layout/vList2"/>
    <dgm:cxn modelId="{0142670F-BD11-4DB8-A875-E51158D7A8FA}" srcId="{76898F4A-8F41-46E5-90BE-5B9E4E9FFE38}" destId="{1103FD92-6039-4293-BA4C-042A3793A42E}" srcOrd="8" destOrd="0" parTransId="{AC0E0A4C-6063-4795-B203-537567659CBB}" sibTransId="{DD57BBC3-B6E7-4B55-AA57-2716108E95AA}"/>
    <dgm:cxn modelId="{4A4F5311-59E7-46CA-9886-B3E9C647A2A6}" type="presOf" srcId="{75A692BB-771B-49FF-AF0B-5D5A229BF474}" destId="{66DE2138-99B7-47DC-997F-EC67ECC1C931}" srcOrd="0" destOrd="6" presId="urn:microsoft.com/office/officeart/2005/8/layout/vList2"/>
    <dgm:cxn modelId="{465CC71C-15A2-4C66-9E93-E9B658D17613}" type="presOf" srcId="{94DDA084-A9A5-48AE-805E-B11B09F10289}" destId="{66DE2138-99B7-47DC-997F-EC67ECC1C931}" srcOrd="0" destOrd="10" presId="urn:microsoft.com/office/officeart/2005/8/layout/vList2"/>
    <dgm:cxn modelId="{7052A92A-0D59-4B6D-A68D-14246AAF6305}" srcId="{76898F4A-8F41-46E5-90BE-5B9E4E9FFE38}" destId="{8668A633-5652-41A9-B797-3F7E9DE7EA88}" srcOrd="7" destOrd="0" parTransId="{25D50BCD-F705-41D1-9E85-4B474DC4FF90}" sibTransId="{27092870-B784-462B-992C-C570BEB2B07F}"/>
    <dgm:cxn modelId="{1920D92F-2A94-47D9-BD2F-2B33F2FC78C5}" type="presOf" srcId="{A543FB1C-C8F4-4002-896D-5055C3FECD75}" destId="{66DE2138-99B7-47DC-997F-EC67ECC1C931}" srcOrd="0" destOrd="5" presId="urn:microsoft.com/office/officeart/2005/8/layout/vList2"/>
    <dgm:cxn modelId="{56F25438-CC1A-4181-831C-6B7C8D47F92B}" type="presOf" srcId="{241BF17C-052C-4DE8-852C-432B072BC688}" destId="{66DE2138-99B7-47DC-997F-EC67ECC1C931}" srcOrd="0" destOrd="3" presId="urn:microsoft.com/office/officeart/2005/8/layout/vList2"/>
    <dgm:cxn modelId="{491DBB5C-359B-4FB7-B37E-B717A476484D}" type="presOf" srcId="{AE4CAF8A-B2EE-49B1-80DA-607F1E8608DF}" destId="{66DE2138-99B7-47DC-997F-EC67ECC1C931}" srcOrd="0" destOrd="4" presId="urn:microsoft.com/office/officeart/2005/8/layout/vList2"/>
    <dgm:cxn modelId="{5E965445-726A-4116-8FB9-2673C2624E16}" srcId="{313980C0-46C3-432F-8EA6-856051BA69C0}" destId="{562BBAB9-F624-46A7-B53D-6D57FAD2B621}" srcOrd="0" destOrd="0" parTransId="{79F7A560-2064-4BBA-A290-9EC3517D211E}" sibTransId="{7C3A781F-34AB-44AE-8FA5-9463145C5C26}"/>
    <dgm:cxn modelId="{54E54666-D10B-4BAF-B2D3-90CDC8A2B715}" srcId="{313980C0-46C3-432F-8EA6-856051BA69C0}" destId="{5091CA3A-3A7A-4961-8B39-685B1F774D45}" srcOrd="1" destOrd="0" parTransId="{A7E4769C-3BE7-425D-9F26-BF8D20269669}" sibTransId="{BBE6936A-2775-4EA9-AD12-9FDF9D78B3C5}"/>
    <dgm:cxn modelId="{D6AA6A67-6B5E-4F88-B69E-8180DC7F3427}" srcId="{76898F4A-8F41-46E5-90BE-5B9E4E9FFE38}" destId="{AE4CAF8A-B2EE-49B1-80DA-607F1E8608DF}" srcOrd="3" destOrd="0" parTransId="{41D36A5A-FF5B-40A5-8AF0-11C0D7F1DD2C}" sibTransId="{C82B3B0F-F93D-42B8-B3AB-202595262D66}"/>
    <dgm:cxn modelId="{9EC86648-BF4E-43ED-B4FF-2DCE7CB91B6C}" type="presOf" srcId="{CC29D179-7C13-4EED-9331-2ECE73BEFB4F}" destId="{66DE2138-99B7-47DC-997F-EC67ECC1C931}" srcOrd="0" destOrd="2" presId="urn:microsoft.com/office/officeart/2005/8/layout/vList2"/>
    <dgm:cxn modelId="{DD058C6A-8D35-4E50-BB67-CC44FE1F88CB}" type="presOf" srcId="{5091CA3A-3A7A-4961-8B39-685B1F774D45}" destId="{118E2EE8-726D-4431-B2C4-B6F36DDB59E3}" srcOrd="0" destOrd="0" presId="urn:microsoft.com/office/officeart/2005/8/layout/vList2"/>
    <dgm:cxn modelId="{D42ABF6F-17A2-4FD1-B88D-752570004F2D}" type="presOf" srcId="{2893C512-24D6-4417-8A86-FCAC799A5298}" destId="{66DE2138-99B7-47DC-997F-EC67ECC1C931}" srcOrd="0" destOrd="7" presId="urn:microsoft.com/office/officeart/2005/8/layout/vList2"/>
    <dgm:cxn modelId="{7D228B52-CF59-466F-A0C4-83B272650A7A}" srcId="{76898F4A-8F41-46E5-90BE-5B9E4E9FFE38}" destId="{241BF17C-052C-4DE8-852C-432B072BC688}" srcOrd="2" destOrd="0" parTransId="{D0AB3AEB-7C49-48D0-8A05-D9A966127DD7}" sibTransId="{3AB9B851-2589-42F6-B5AF-B99BDA48C208}"/>
    <dgm:cxn modelId="{66EDA353-1827-4D3B-9B6F-1EA90D22087D}" srcId="{76898F4A-8F41-46E5-90BE-5B9E4E9FFE38}" destId="{A543FB1C-C8F4-4002-896D-5055C3FECD75}" srcOrd="4" destOrd="0" parTransId="{FD7BEB6E-4F0E-4107-93B6-E2C138CF1445}" sibTransId="{75122DDC-1323-4DA4-B36C-B2F49B783187}"/>
    <dgm:cxn modelId="{97C5A878-6C59-424D-8914-17D0074E2B6B}" srcId="{76898F4A-8F41-46E5-90BE-5B9E4E9FFE38}" destId="{7B876A8A-021F-4DE2-AF03-7810862774C8}" srcOrd="0" destOrd="0" parTransId="{9829032D-C087-4E11-BF0C-5C4ED48DF45C}" sibTransId="{06FDE9BD-BC8F-48A0-8246-DECDE1479ADA}"/>
    <dgm:cxn modelId="{750BF75A-C64B-4AC0-BEEA-49FBFEC338B8}" srcId="{5091CA3A-3A7A-4961-8B39-685B1F774D45}" destId="{76898F4A-8F41-46E5-90BE-5B9E4E9FFE38}" srcOrd="0" destOrd="0" parTransId="{8A3A290E-CBF6-4CF5-89F0-40AE835B5704}" sibTransId="{DEF1BBD4-7384-4512-8979-A33C94C9901E}"/>
    <dgm:cxn modelId="{CB9401BA-C4E1-437C-A5D6-9D3EE2D78C37}" srcId="{76898F4A-8F41-46E5-90BE-5B9E4E9FFE38}" destId="{94DDA084-A9A5-48AE-805E-B11B09F10289}" srcOrd="9" destOrd="0" parTransId="{9B2506CF-8931-47EF-B705-1079C8D862F4}" sibTransId="{EEC31AE2-3C4E-4A4D-BF0E-4A07C4234AA0}"/>
    <dgm:cxn modelId="{9CEA95BD-273A-42CD-8181-F8BB9DEE3EE9}" type="presOf" srcId="{1103FD92-6039-4293-BA4C-042A3793A42E}" destId="{66DE2138-99B7-47DC-997F-EC67ECC1C931}" srcOrd="0" destOrd="9" presId="urn:microsoft.com/office/officeart/2005/8/layout/vList2"/>
    <dgm:cxn modelId="{B2DE77C3-C0B6-4018-97C5-68BEBCE41B18}" srcId="{76898F4A-8F41-46E5-90BE-5B9E4E9FFE38}" destId="{CC29D179-7C13-4EED-9331-2ECE73BEFB4F}" srcOrd="1" destOrd="0" parTransId="{C597D54C-CB23-4E55-9254-435C30143BF5}" sibTransId="{5C204D26-C156-4C57-AA9B-3D46EE9A3753}"/>
    <dgm:cxn modelId="{E47AE9E1-95CC-4551-9343-235911D23892}" srcId="{76898F4A-8F41-46E5-90BE-5B9E4E9FFE38}" destId="{75A692BB-771B-49FF-AF0B-5D5A229BF474}" srcOrd="5" destOrd="0" parTransId="{BE4731A7-4564-4945-82EC-D0DC5DDFFEB1}" sibTransId="{157E841D-826D-4437-9AF7-9459F455B672}"/>
    <dgm:cxn modelId="{C75B24E8-D1D1-457D-9E20-9A87045DB83B}" type="presOf" srcId="{76898F4A-8F41-46E5-90BE-5B9E4E9FFE38}" destId="{66DE2138-99B7-47DC-997F-EC67ECC1C931}" srcOrd="0" destOrd="0" presId="urn:microsoft.com/office/officeart/2005/8/layout/vList2"/>
    <dgm:cxn modelId="{7560BEEA-43A5-4FB2-B227-CF484EBC74E2}" srcId="{76898F4A-8F41-46E5-90BE-5B9E4E9FFE38}" destId="{2893C512-24D6-4417-8A86-FCAC799A5298}" srcOrd="6" destOrd="0" parTransId="{62CBE534-1405-4626-A30C-2AB119B80EF8}" sibTransId="{04888301-5927-47AC-A7B4-29B19B490DB3}"/>
    <dgm:cxn modelId="{B0A25DF2-1111-4C98-B461-F735F4D4D0E4}" type="presOf" srcId="{562BBAB9-F624-46A7-B53D-6D57FAD2B621}" destId="{31D09614-52D0-45BE-AF0E-14CD2263FD99}" srcOrd="0" destOrd="0" presId="urn:microsoft.com/office/officeart/2005/8/layout/vList2"/>
    <dgm:cxn modelId="{F60CA3FC-508C-46C6-9672-AE295B3DEF96}" type="presOf" srcId="{313980C0-46C3-432F-8EA6-856051BA69C0}" destId="{1FCC20ED-2B30-4F54-A700-5CC396CCB740}" srcOrd="0" destOrd="0" presId="urn:microsoft.com/office/officeart/2005/8/layout/vList2"/>
    <dgm:cxn modelId="{002679FD-6831-4131-94BF-9C3D206D2499}" type="presOf" srcId="{8668A633-5652-41A9-B797-3F7E9DE7EA88}" destId="{66DE2138-99B7-47DC-997F-EC67ECC1C931}" srcOrd="0" destOrd="8" presId="urn:microsoft.com/office/officeart/2005/8/layout/vList2"/>
    <dgm:cxn modelId="{17314650-16F8-415B-B015-46991E5A207E}" type="presParOf" srcId="{1FCC20ED-2B30-4F54-A700-5CC396CCB740}" destId="{31D09614-52D0-45BE-AF0E-14CD2263FD99}" srcOrd="0" destOrd="0" presId="urn:microsoft.com/office/officeart/2005/8/layout/vList2"/>
    <dgm:cxn modelId="{EED21C8D-3074-47AA-A786-E64AC88C2E88}" type="presParOf" srcId="{1FCC20ED-2B30-4F54-A700-5CC396CCB740}" destId="{1C91C206-206D-4941-9BE7-45F49DF0D451}" srcOrd="1" destOrd="0" presId="urn:microsoft.com/office/officeart/2005/8/layout/vList2"/>
    <dgm:cxn modelId="{90BE170B-840E-4D7F-8DD0-4284C07AD1A1}" type="presParOf" srcId="{1FCC20ED-2B30-4F54-A700-5CC396CCB740}" destId="{118E2EE8-726D-4431-B2C4-B6F36DDB59E3}" srcOrd="2" destOrd="0" presId="urn:microsoft.com/office/officeart/2005/8/layout/vList2"/>
    <dgm:cxn modelId="{9F3D7E51-08A0-4D9D-948A-D0C5335FD885}" type="presParOf" srcId="{1FCC20ED-2B30-4F54-A700-5CC396CCB740}" destId="{66DE2138-99B7-47DC-997F-EC67ECC1C931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8875E1E5-0016-437C-9EB9-D8097B0F776D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2AE3AAC-523B-49E9-AB3D-791AE62362CD}">
      <dgm:prSet/>
      <dgm:spPr/>
      <dgm:t>
        <a:bodyPr/>
        <a:lstStyle/>
        <a:p>
          <a:r>
            <a:rPr lang="en-US" dirty="0"/>
            <a:t>Some TLBs store</a:t>
          </a:r>
          <a:r>
            <a:rPr lang="en-US" b="1" dirty="0"/>
            <a:t> address-space identifiers </a:t>
          </a:r>
          <a:r>
            <a:rPr lang="en-US" dirty="0"/>
            <a:t>(</a:t>
          </a:r>
          <a:r>
            <a:rPr lang="en-US" b="1" dirty="0"/>
            <a:t>ASIDs</a:t>
          </a:r>
          <a:r>
            <a:rPr lang="en-US" dirty="0"/>
            <a:t>)</a:t>
          </a:r>
          <a:r>
            <a:rPr lang="en-US" b="1" dirty="0"/>
            <a:t> </a:t>
          </a:r>
          <a:r>
            <a:rPr lang="en-US" dirty="0"/>
            <a:t>in each TLB entry – uniquely identifies each process to provide address-space protection for that process</a:t>
          </a:r>
        </a:p>
      </dgm:t>
    </dgm:pt>
    <dgm:pt modelId="{EB9E7BBC-3F44-4AC2-AB6F-BF2072BAE3BC}" type="parTrans" cxnId="{F7DEC08C-7A3C-45BE-A5DB-F365CCF3E21B}">
      <dgm:prSet/>
      <dgm:spPr/>
      <dgm:t>
        <a:bodyPr/>
        <a:lstStyle/>
        <a:p>
          <a:endParaRPr lang="en-US"/>
        </a:p>
      </dgm:t>
    </dgm:pt>
    <dgm:pt modelId="{4C5B10E8-2182-4443-A383-D905DA22A857}" type="sibTrans" cxnId="{F7DEC08C-7A3C-45BE-A5DB-F365CCF3E21B}">
      <dgm:prSet/>
      <dgm:spPr/>
      <dgm:t>
        <a:bodyPr/>
        <a:lstStyle/>
        <a:p>
          <a:endParaRPr lang="en-US"/>
        </a:p>
      </dgm:t>
    </dgm:pt>
    <dgm:pt modelId="{A104AADD-CDD9-4421-BD95-A64A7F2E1B0A}">
      <dgm:prSet/>
      <dgm:spPr/>
      <dgm:t>
        <a:bodyPr/>
        <a:lstStyle/>
        <a:p>
          <a:r>
            <a:rPr lang="en-US" dirty="0"/>
            <a:t>Otherwise need to flush at every context switch</a:t>
          </a:r>
        </a:p>
      </dgm:t>
    </dgm:pt>
    <dgm:pt modelId="{D3C847E3-C2FD-4640-B8C9-60727C9E15AA}" type="parTrans" cxnId="{4B2CADE4-A79C-4715-8E81-D27A56920B08}">
      <dgm:prSet/>
      <dgm:spPr/>
      <dgm:t>
        <a:bodyPr/>
        <a:lstStyle/>
        <a:p>
          <a:endParaRPr lang="en-US"/>
        </a:p>
      </dgm:t>
    </dgm:pt>
    <dgm:pt modelId="{AEBE4CB4-4C1A-44F4-A766-9FEB6DD8F325}" type="sibTrans" cxnId="{4B2CADE4-A79C-4715-8E81-D27A56920B08}">
      <dgm:prSet/>
      <dgm:spPr/>
      <dgm:t>
        <a:bodyPr/>
        <a:lstStyle/>
        <a:p>
          <a:endParaRPr lang="en-US"/>
        </a:p>
      </dgm:t>
    </dgm:pt>
    <dgm:pt modelId="{1FF6B8D1-DC63-421D-A2A1-E0CC9336452B}">
      <dgm:prSet/>
      <dgm:spPr/>
      <dgm:t>
        <a:bodyPr/>
        <a:lstStyle/>
        <a:p>
          <a:r>
            <a:rPr lang="en-US" dirty="0"/>
            <a:t>TLBs typically small (64 to 1,024 entries)</a:t>
          </a:r>
        </a:p>
      </dgm:t>
    </dgm:pt>
    <dgm:pt modelId="{2DBEB282-FAE3-4716-BDE6-CA909569A914}" type="parTrans" cxnId="{C6D84911-CE2D-421D-A253-2F4770D2F854}">
      <dgm:prSet/>
      <dgm:spPr/>
      <dgm:t>
        <a:bodyPr/>
        <a:lstStyle/>
        <a:p>
          <a:endParaRPr lang="en-US"/>
        </a:p>
      </dgm:t>
    </dgm:pt>
    <dgm:pt modelId="{B1F8603F-3AA4-4204-9E41-4888968FC050}" type="sibTrans" cxnId="{C6D84911-CE2D-421D-A253-2F4770D2F854}">
      <dgm:prSet/>
      <dgm:spPr/>
      <dgm:t>
        <a:bodyPr/>
        <a:lstStyle/>
        <a:p>
          <a:endParaRPr lang="en-US"/>
        </a:p>
      </dgm:t>
    </dgm:pt>
    <dgm:pt modelId="{75D579D0-4A5B-440D-B01E-1B7E6E768DD3}">
      <dgm:prSet/>
      <dgm:spPr/>
      <dgm:t>
        <a:bodyPr/>
        <a:lstStyle/>
        <a:p>
          <a:r>
            <a:rPr lang="en-US" dirty="0"/>
            <a:t>On a TLB miss, value is loaded into the TLB for faster access next time</a:t>
          </a:r>
        </a:p>
      </dgm:t>
    </dgm:pt>
    <dgm:pt modelId="{936CC4EB-D07F-4D0D-A04F-9D1FE86F5D30}" type="parTrans" cxnId="{F9077B84-E0FE-4F12-BA8D-B9E94094F50F}">
      <dgm:prSet/>
      <dgm:spPr/>
      <dgm:t>
        <a:bodyPr/>
        <a:lstStyle/>
        <a:p>
          <a:endParaRPr lang="en-US"/>
        </a:p>
      </dgm:t>
    </dgm:pt>
    <dgm:pt modelId="{A1D793BA-D0B3-4ACE-A213-314162B12C75}" type="sibTrans" cxnId="{F9077B84-E0FE-4F12-BA8D-B9E94094F50F}">
      <dgm:prSet/>
      <dgm:spPr/>
      <dgm:t>
        <a:bodyPr/>
        <a:lstStyle/>
        <a:p>
          <a:endParaRPr lang="en-US"/>
        </a:p>
      </dgm:t>
    </dgm:pt>
    <dgm:pt modelId="{3DD6CCFF-F8E7-4197-9FE0-EAA6CC40683F}">
      <dgm:prSet/>
      <dgm:spPr/>
      <dgm:t>
        <a:bodyPr/>
        <a:lstStyle/>
        <a:p>
          <a:r>
            <a:rPr lang="en-US" dirty="0"/>
            <a:t>Replacement policies must be considered</a:t>
          </a:r>
        </a:p>
      </dgm:t>
    </dgm:pt>
    <dgm:pt modelId="{172D113D-D5AB-474E-A655-6C1C2D20B1F7}" type="parTrans" cxnId="{C7FDF3B2-2C27-4813-AC61-5F58A0C5F93E}">
      <dgm:prSet/>
      <dgm:spPr/>
      <dgm:t>
        <a:bodyPr/>
        <a:lstStyle/>
        <a:p>
          <a:endParaRPr lang="en-US"/>
        </a:p>
      </dgm:t>
    </dgm:pt>
    <dgm:pt modelId="{57EFE6A7-6D4C-4785-84C2-86C659F597F0}" type="sibTrans" cxnId="{C7FDF3B2-2C27-4813-AC61-5F58A0C5F93E}">
      <dgm:prSet/>
      <dgm:spPr/>
      <dgm:t>
        <a:bodyPr/>
        <a:lstStyle/>
        <a:p>
          <a:endParaRPr lang="en-US"/>
        </a:p>
      </dgm:t>
    </dgm:pt>
    <dgm:pt modelId="{AD30B192-DCE1-4273-B1B8-062EC82D5397}">
      <dgm:prSet/>
      <dgm:spPr/>
      <dgm:t>
        <a:bodyPr/>
        <a:lstStyle/>
        <a:p>
          <a:r>
            <a:rPr lang="en-US" dirty="0"/>
            <a:t>Some entries can be</a:t>
          </a:r>
          <a:r>
            <a:rPr lang="en-US" b="1" dirty="0"/>
            <a:t> wired down </a:t>
          </a:r>
          <a:r>
            <a:rPr lang="en-US" dirty="0"/>
            <a:t>for permanent fast access</a:t>
          </a:r>
        </a:p>
      </dgm:t>
    </dgm:pt>
    <dgm:pt modelId="{A16FB6D7-971C-4AF6-8FE6-997CDCE8C7DD}" type="parTrans" cxnId="{C5A8493A-E24D-421A-B792-DFC437E3D9DB}">
      <dgm:prSet/>
      <dgm:spPr/>
      <dgm:t>
        <a:bodyPr/>
        <a:lstStyle/>
        <a:p>
          <a:endParaRPr lang="en-US"/>
        </a:p>
      </dgm:t>
    </dgm:pt>
    <dgm:pt modelId="{13E6400E-BF63-4CDE-90F5-298D8393C471}" type="sibTrans" cxnId="{C5A8493A-E24D-421A-B792-DFC437E3D9DB}">
      <dgm:prSet/>
      <dgm:spPr/>
      <dgm:t>
        <a:bodyPr/>
        <a:lstStyle/>
        <a:p>
          <a:endParaRPr lang="en-US"/>
        </a:p>
      </dgm:t>
    </dgm:pt>
    <dgm:pt modelId="{299D0015-668F-45C0-A5E9-0A74727E9746}" type="pres">
      <dgm:prSet presAssocID="{8875E1E5-0016-437C-9EB9-D8097B0F776D}" presName="linear" presStyleCnt="0">
        <dgm:presLayoutVars>
          <dgm:animLvl val="lvl"/>
          <dgm:resizeHandles val="exact"/>
        </dgm:presLayoutVars>
      </dgm:prSet>
      <dgm:spPr/>
    </dgm:pt>
    <dgm:pt modelId="{607984B5-AAB8-4ED9-B9AC-C6E4A24900D3}" type="pres">
      <dgm:prSet presAssocID="{A2AE3AAC-523B-49E9-AB3D-791AE62362C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6846CF5-DCE3-4DF9-A43E-AB63F712E3C8}" type="pres">
      <dgm:prSet presAssocID="{A2AE3AAC-523B-49E9-AB3D-791AE62362CD}" presName="childText" presStyleLbl="revTx" presStyleIdx="0" presStyleCnt="2">
        <dgm:presLayoutVars>
          <dgm:bulletEnabled val="1"/>
        </dgm:presLayoutVars>
      </dgm:prSet>
      <dgm:spPr/>
    </dgm:pt>
    <dgm:pt modelId="{2E9A4B08-8B35-42D5-ADE9-F4B4F7D3697E}" type="pres">
      <dgm:prSet presAssocID="{1FF6B8D1-DC63-421D-A2A1-E0CC9336452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3EB1520-5664-4D75-8770-1067D68D261F}" type="pres">
      <dgm:prSet presAssocID="{B1F8603F-3AA4-4204-9E41-4888968FC050}" presName="spacer" presStyleCnt="0"/>
      <dgm:spPr/>
    </dgm:pt>
    <dgm:pt modelId="{783B12B3-C1CD-4CCB-BD47-65D84E2A1BB8}" type="pres">
      <dgm:prSet presAssocID="{75D579D0-4A5B-440D-B01E-1B7E6E768DD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030C669-229F-4B23-ABC6-BDF2A4FF5F0E}" type="pres">
      <dgm:prSet presAssocID="{75D579D0-4A5B-440D-B01E-1B7E6E768DD3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C6D84911-CE2D-421D-A253-2F4770D2F854}" srcId="{8875E1E5-0016-437C-9EB9-D8097B0F776D}" destId="{1FF6B8D1-DC63-421D-A2A1-E0CC9336452B}" srcOrd="1" destOrd="0" parTransId="{2DBEB282-FAE3-4716-BDE6-CA909569A914}" sibTransId="{B1F8603F-3AA4-4204-9E41-4888968FC050}"/>
    <dgm:cxn modelId="{C5A8493A-E24D-421A-B792-DFC437E3D9DB}" srcId="{75D579D0-4A5B-440D-B01E-1B7E6E768DD3}" destId="{AD30B192-DCE1-4273-B1B8-062EC82D5397}" srcOrd="1" destOrd="0" parTransId="{A16FB6D7-971C-4AF6-8FE6-997CDCE8C7DD}" sibTransId="{13E6400E-BF63-4CDE-90F5-298D8393C471}"/>
    <dgm:cxn modelId="{75755F62-B3AC-4D42-B05B-24B350081A6B}" type="presOf" srcId="{A104AADD-CDD9-4421-BD95-A64A7F2E1B0A}" destId="{B6846CF5-DCE3-4DF9-A43E-AB63F712E3C8}" srcOrd="0" destOrd="0" presId="urn:microsoft.com/office/officeart/2005/8/layout/vList2"/>
    <dgm:cxn modelId="{6ACB0B68-A650-4B58-9837-4076DFE4EC30}" type="presOf" srcId="{AD30B192-DCE1-4273-B1B8-062EC82D5397}" destId="{8030C669-229F-4B23-ABC6-BDF2A4FF5F0E}" srcOrd="0" destOrd="1" presId="urn:microsoft.com/office/officeart/2005/8/layout/vList2"/>
    <dgm:cxn modelId="{F9077B84-E0FE-4F12-BA8D-B9E94094F50F}" srcId="{8875E1E5-0016-437C-9EB9-D8097B0F776D}" destId="{75D579D0-4A5B-440D-B01E-1B7E6E768DD3}" srcOrd="2" destOrd="0" parTransId="{936CC4EB-D07F-4D0D-A04F-9D1FE86F5D30}" sibTransId="{A1D793BA-D0B3-4ACE-A213-314162B12C75}"/>
    <dgm:cxn modelId="{F7DEC08C-7A3C-45BE-A5DB-F365CCF3E21B}" srcId="{8875E1E5-0016-437C-9EB9-D8097B0F776D}" destId="{A2AE3AAC-523B-49E9-AB3D-791AE62362CD}" srcOrd="0" destOrd="0" parTransId="{EB9E7BBC-3F44-4AC2-AB6F-BF2072BAE3BC}" sibTransId="{4C5B10E8-2182-4443-A383-D905DA22A857}"/>
    <dgm:cxn modelId="{6D1A0599-B808-4751-B946-2D3191B46687}" type="presOf" srcId="{8875E1E5-0016-437C-9EB9-D8097B0F776D}" destId="{299D0015-668F-45C0-A5E9-0A74727E9746}" srcOrd="0" destOrd="0" presId="urn:microsoft.com/office/officeart/2005/8/layout/vList2"/>
    <dgm:cxn modelId="{0B66FCAC-7B4B-4E78-B876-49CE92105E55}" type="presOf" srcId="{A2AE3AAC-523B-49E9-AB3D-791AE62362CD}" destId="{607984B5-AAB8-4ED9-B9AC-C6E4A24900D3}" srcOrd="0" destOrd="0" presId="urn:microsoft.com/office/officeart/2005/8/layout/vList2"/>
    <dgm:cxn modelId="{C7FDF3B2-2C27-4813-AC61-5F58A0C5F93E}" srcId="{75D579D0-4A5B-440D-B01E-1B7E6E768DD3}" destId="{3DD6CCFF-F8E7-4197-9FE0-EAA6CC40683F}" srcOrd="0" destOrd="0" parTransId="{172D113D-D5AB-474E-A655-6C1C2D20B1F7}" sibTransId="{57EFE6A7-6D4C-4785-84C2-86C659F597F0}"/>
    <dgm:cxn modelId="{2F72A7BE-B3CA-4A36-8C1B-99FC7B9D5C39}" type="presOf" srcId="{1FF6B8D1-DC63-421D-A2A1-E0CC9336452B}" destId="{2E9A4B08-8B35-42D5-ADE9-F4B4F7D3697E}" srcOrd="0" destOrd="0" presId="urn:microsoft.com/office/officeart/2005/8/layout/vList2"/>
    <dgm:cxn modelId="{4B2CADE4-A79C-4715-8E81-D27A56920B08}" srcId="{A2AE3AAC-523B-49E9-AB3D-791AE62362CD}" destId="{A104AADD-CDD9-4421-BD95-A64A7F2E1B0A}" srcOrd="0" destOrd="0" parTransId="{D3C847E3-C2FD-4640-B8C9-60727C9E15AA}" sibTransId="{AEBE4CB4-4C1A-44F4-A766-9FEB6DD8F325}"/>
    <dgm:cxn modelId="{DE716BE9-A99F-409F-95B9-AB7F6D255C12}" type="presOf" srcId="{75D579D0-4A5B-440D-B01E-1B7E6E768DD3}" destId="{783B12B3-C1CD-4CCB-BD47-65D84E2A1BB8}" srcOrd="0" destOrd="0" presId="urn:microsoft.com/office/officeart/2005/8/layout/vList2"/>
    <dgm:cxn modelId="{E8CBAEF9-CC1E-403A-B26F-2F7CB33EFE19}" type="presOf" srcId="{3DD6CCFF-F8E7-4197-9FE0-EAA6CC40683F}" destId="{8030C669-229F-4B23-ABC6-BDF2A4FF5F0E}" srcOrd="0" destOrd="0" presId="urn:microsoft.com/office/officeart/2005/8/layout/vList2"/>
    <dgm:cxn modelId="{288B5667-A4F8-4D67-9460-87652DAAA1AC}" type="presParOf" srcId="{299D0015-668F-45C0-A5E9-0A74727E9746}" destId="{607984B5-AAB8-4ED9-B9AC-C6E4A24900D3}" srcOrd="0" destOrd="0" presId="urn:microsoft.com/office/officeart/2005/8/layout/vList2"/>
    <dgm:cxn modelId="{79CF1967-4434-4D09-9D55-7FB6A3A9D444}" type="presParOf" srcId="{299D0015-668F-45C0-A5E9-0A74727E9746}" destId="{B6846CF5-DCE3-4DF9-A43E-AB63F712E3C8}" srcOrd="1" destOrd="0" presId="urn:microsoft.com/office/officeart/2005/8/layout/vList2"/>
    <dgm:cxn modelId="{638E6359-B279-4EB1-B753-484A46EAD7DF}" type="presParOf" srcId="{299D0015-668F-45C0-A5E9-0A74727E9746}" destId="{2E9A4B08-8B35-42D5-ADE9-F4B4F7D3697E}" srcOrd="2" destOrd="0" presId="urn:microsoft.com/office/officeart/2005/8/layout/vList2"/>
    <dgm:cxn modelId="{9595B36C-5EF3-43E9-A702-9AA5A4C19619}" type="presParOf" srcId="{299D0015-668F-45C0-A5E9-0A74727E9746}" destId="{D3EB1520-5664-4D75-8770-1067D68D261F}" srcOrd="3" destOrd="0" presId="urn:microsoft.com/office/officeart/2005/8/layout/vList2"/>
    <dgm:cxn modelId="{6F78481C-622B-4DC2-BC03-D27AFA25B24A}" type="presParOf" srcId="{299D0015-668F-45C0-A5E9-0A74727E9746}" destId="{783B12B3-C1CD-4CCB-BD47-65D84E2A1BB8}" srcOrd="4" destOrd="0" presId="urn:microsoft.com/office/officeart/2005/8/layout/vList2"/>
    <dgm:cxn modelId="{72CEFBC8-6D0C-49E4-818C-8D3A81341F70}" type="presParOf" srcId="{299D0015-668F-45C0-A5E9-0A74727E9746}" destId="{8030C669-229F-4B23-ABC6-BDF2A4FF5F0E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CD1581-F684-4A0C-B25C-7E2B06BEC53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8ADC4A9-0978-4CA3-B438-022DEFAABB7B}">
      <dgm:prSet/>
      <dgm:spPr/>
      <dgm:t>
        <a:bodyPr/>
        <a:lstStyle/>
        <a:p>
          <a:r>
            <a:rPr lang="en-US" dirty="0"/>
            <a:t>Relocation is the process of adjusting program addresses to match the actual physical addresses where the program resides when it executes</a:t>
          </a:r>
        </a:p>
      </dgm:t>
    </dgm:pt>
    <dgm:pt modelId="{B6033064-89FC-4E82-A5A4-622A56F91958}" type="parTrans" cxnId="{672A04C9-7142-4C25-9459-0729FB6AE612}">
      <dgm:prSet/>
      <dgm:spPr/>
      <dgm:t>
        <a:bodyPr/>
        <a:lstStyle/>
        <a:p>
          <a:endParaRPr lang="en-US"/>
        </a:p>
      </dgm:t>
    </dgm:pt>
    <dgm:pt modelId="{6D750E49-6018-4E61-BBE7-5AF008A649B5}" type="sibTrans" cxnId="{672A04C9-7142-4C25-9459-0729FB6AE612}">
      <dgm:prSet/>
      <dgm:spPr/>
      <dgm:t>
        <a:bodyPr/>
        <a:lstStyle/>
        <a:p>
          <a:endParaRPr lang="en-US"/>
        </a:p>
      </dgm:t>
    </dgm:pt>
    <dgm:pt modelId="{7E195843-8BB7-4176-A5BB-0C60090EF3D9}">
      <dgm:prSet/>
      <dgm:spPr/>
      <dgm:t>
        <a:bodyPr/>
        <a:lstStyle/>
        <a:p>
          <a:r>
            <a:rPr lang="en-US" dirty="0"/>
            <a:t>Why is relocation needed?</a:t>
          </a:r>
        </a:p>
      </dgm:t>
    </dgm:pt>
    <dgm:pt modelId="{BB897850-93F7-40C6-A781-4BA1C3158954}" type="parTrans" cxnId="{A192A249-63DE-42F8-9053-5390EF964DF7}">
      <dgm:prSet/>
      <dgm:spPr/>
      <dgm:t>
        <a:bodyPr/>
        <a:lstStyle/>
        <a:p>
          <a:endParaRPr lang="en-US"/>
        </a:p>
      </dgm:t>
    </dgm:pt>
    <dgm:pt modelId="{7E0EE621-35C3-4391-97C6-EECB44CBC4BF}" type="sibTrans" cxnId="{A192A249-63DE-42F8-9053-5390EF964DF7}">
      <dgm:prSet/>
      <dgm:spPr/>
      <dgm:t>
        <a:bodyPr/>
        <a:lstStyle/>
        <a:p>
          <a:endParaRPr lang="en-US"/>
        </a:p>
      </dgm:t>
    </dgm:pt>
    <dgm:pt modelId="{4AFC910D-3B1E-4277-844B-E92F61E072A0}">
      <dgm:prSet/>
      <dgm:spPr/>
      <dgm:t>
        <a:bodyPr/>
        <a:lstStyle/>
        <a:p>
          <a:r>
            <a:rPr lang="en-US" dirty="0"/>
            <a:t>Programmer/translator don’t know which other programs will be memory resident when the program executes</a:t>
          </a:r>
        </a:p>
      </dgm:t>
    </dgm:pt>
    <dgm:pt modelId="{08A87BCE-7643-494B-8281-0C0D4130D289}" type="parTrans" cxnId="{D05BAA26-6B7D-4514-9ADE-231C0F628DAF}">
      <dgm:prSet/>
      <dgm:spPr/>
      <dgm:t>
        <a:bodyPr/>
        <a:lstStyle/>
        <a:p>
          <a:endParaRPr lang="en-US"/>
        </a:p>
      </dgm:t>
    </dgm:pt>
    <dgm:pt modelId="{CC9D2C73-9A4A-4A80-9AAE-D2C7944C8833}" type="sibTrans" cxnId="{D05BAA26-6B7D-4514-9ADE-231C0F628DAF}">
      <dgm:prSet/>
      <dgm:spPr/>
      <dgm:t>
        <a:bodyPr/>
        <a:lstStyle/>
        <a:p>
          <a:endParaRPr lang="en-US"/>
        </a:p>
      </dgm:t>
    </dgm:pt>
    <dgm:pt modelId="{CD48F5A0-B033-42DC-88CE-0C28C6BF58A1}" type="pres">
      <dgm:prSet presAssocID="{CFCD1581-F684-4A0C-B25C-7E2B06BEC53B}" presName="linear" presStyleCnt="0">
        <dgm:presLayoutVars>
          <dgm:animLvl val="lvl"/>
          <dgm:resizeHandles val="exact"/>
        </dgm:presLayoutVars>
      </dgm:prSet>
      <dgm:spPr/>
    </dgm:pt>
    <dgm:pt modelId="{9D061C34-921A-4E7C-A1BA-80B3495B5061}" type="pres">
      <dgm:prSet presAssocID="{98ADC4A9-0978-4CA3-B438-022DEFAABB7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51ADCFF-2B26-49E8-B53D-613E63E1A016}" type="pres">
      <dgm:prSet presAssocID="{6D750E49-6018-4E61-BBE7-5AF008A649B5}" presName="spacer" presStyleCnt="0"/>
      <dgm:spPr/>
    </dgm:pt>
    <dgm:pt modelId="{30146D89-D158-4B9E-AAD9-4CCAFCCB0366}" type="pres">
      <dgm:prSet presAssocID="{7E195843-8BB7-4176-A5BB-0C60090EF3D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2C14942-7ACB-4340-B83C-248397E90412}" type="pres">
      <dgm:prSet presAssocID="{7E195843-8BB7-4176-A5BB-0C60090EF3D9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7D61C904-5C71-4F3E-8D96-E8DABF842F6F}" type="presOf" srcId="{4AFC910D-3B1E-4277-844B-E92F61E072A0}" destId="{82C14942-7ACB-4340-B83C-248397E90412}" srcOrd="0" destOrd="0" presId="urn:microsoft.com/office/officeart/2005/8/layout/vList2"/>
    <dgm:cxn modelId="{0649FA0E-549C-4AB5-9D4E-15B4F1034DCF}" type="presOf" srcId="{98ADC4A9-0978-4CA3-B438-022DEFAABB7B}" destId="{9D061C34-921A-4E7C-A1BA-80B3495B5061}" srcOrd="0" destOrd="0" presId="urn:microsoft.com/office/officeart/2005/8/layout/vList2"/>
    <dgm:cxn modelId="{D05BAA26-6B7D-4514-9ADE-231C0F628DAF}" srcId="{7E195843-8BB7-4176-A5BB-0C60090EF3D9}" destId="{4AFC910D-3B1E-4277-844B-E92F61E072A0}" srcOrd="0" destOrd="0" parTransId="{08A87BCE-7643-494B-8281-0C0D4130D289}" sibTransId="{CC9D2C73-9A4A-4A80-9AAE-D2C7944C8833}"/>
    <dgm:cxn modelId="{A192A249-63DE-42F8-9053-5390EF964DF7}" srcId="{CFCD1581-F684-4A0C-B25C-7E2B06BEC53B}" destId="{7E195843-8BB7-4176-A5BB-0C60090EF3D9}" srcOrd="1" destOrd="0" parTransId="{BB897850-93F7-40C6-A781-4BA1C3158954}" sibTransId="{7E0EE621-35C3-4391-97C6-EECB44CBC4BF}"/>
    <dgm:cxn modelId="{5EB15976-0209-43CD-9649-8672FFAE0565}" type="presOf" srcId="{7E195843-8BB7-4176-A5BB-0C60090EF3D9}" destId="{30146D89-D158-4B9E-AAD9-4CCAFCCB0366}" srcOrd="0" destOrd="0" presId="urn:microsoft.com/office/officeart/2005/8/layout/vList2"/>
    <dgm:cxn modelId="{E82634BE-5A26-4E86-8211-78D6510F9BC9}" type="presOf" srcId="{CFCD1581-F684-4A0C-B25C-7E2B06BEC53B}" destId="{CD48F5A0-B033-42DC-88CE-0C28C6BF58A1}" srcOrd="0" destOrd="0" presId="urn:microsoft.com/office/officeart/2005/8/layout/vList2"/>
    <dgm:cxn modelId="{672A04C9-7142-4C25-9459-0729FB6AE612}" srcId="{CFCD1581-F684-4A0C-B25C-7E2B06BEC53B}" destId="{98ADC4A9-0978-4CA3-B438-022DEFAABB7B}" srcOrd="0" destOrd="0" parTransId="{B6033064-89FC-4E82-A5A4-622A56F91958}" sibTransId="{6D750E49-6018-4E61-BBE7-5AF008A649B5}"/>
    <dgm:cxn modelId="{58B76D20-A299-42F7-B6CA-D8F6AA8300D6}" type="presParOf" srcId="{CD48F5A0-B033-42DC-88CE-0C28C6BF58A1}" destId="{9D061C34-921A-4E7C-A1BA-80B3495B5061}" srcOrd="0" destOrd="0" presId="urn:microsoft.com/office/officeart/2005/8/layout/vList2"/>
    <dgm:cxn modelId="{3D2C6106-EFBA-49F5-B3C7-AF5539C908D8}" type="presParOf" srcId="{CD48F5A0-B033-42DC-88CE-0C28C6BF58A1}" destId="{F51ADCFF-2B26-49E8-B53D-613E63E1A016}" srcOrd="1" destOrd="0" presId="urn:microsoft.com/office/officeart/2005/8/layout/vList2"/>
    <dgm:cxn modelId="{636AED93-D965-48D0-97BB-3A1E4266C8A4}" type="presParOf" srcId="{CD48F5A0-B033-42DC-88CE-0C28C6BF58A1}" destId="{30146D89-D158-4B9E-AAD9-4CCAFCCB0366}" srcOrd="2" destOrd="0" presId="urn:microsoft.com/office/officeart/2005/8/layout/vList2"/>
    <dgm:cxn modelId="{993E7AF8-765D-440B-8594-66EDBE923D44}" type="presParOf" srcId="{CD48F5A0-B033-42DC-88CE-0C28C6BF58A1}" destId="{82C14942-7ACB-4340-B83C-248397E9041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95300598-86EF-4E5B-A4B2-385B905451E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6BD1AA3-43F8-4CD7-B514-BE9D737F6EE2}">
      <dgm:prSet/>
      <dgm:spPr/>
      <dgm:t>
        <a:bodyPr/>
        <a:lstStyle/>
        <a:p>
          <a:r>
            <a:rPr lang="en-US" dirty="0"/>
            <a:t>Memory structures for paging can get huge using straight-forward methods</a:t>
          </a:r>
        </a:p>
      </dgm:t>
    </dgm:pt>
    <dgm:pt modelId="{178AC587-B0BF-4076-BE78-C544A6BB107F}" type="parTrans" cxnId="{C7A3F200-A9BB-44BB-93CE-F7F31F2A3747}">
      <dgm:prSet/>
      <dgm:spPr/>
      <dgm:t>
        <a:bodyPr/>
        <a:lstStyle/>
        <a:p>
          <a:endParaRPr lang="en-US"/>
        </a:p>
      </dgm:t>
    </dgm:pt>
    <dgm:pt modelId="{F4AE0AC5-D70A-4172-AC44-259EAA23613F}" type="sibTrans" cxnId="{C7A3F200-A9BB-44BB-93CE-F7F31F2A3747}">
      <dgm:prSet/>
      <dgm:spPr/>
      <dgm:t>
        <a:bodyPr/>
        <a:lstStyle/>
        <a:p>
          <a:endParaRPr lang="en-US"/>
        </a:p>
      </dgm:t>
    </dgm:pt>
    <dgm:pt modelId="{09B7CDCB-B51B-4C8D-A4DC-86EA92034231}">
      <dgm:prSet/>
      <dgm:spPr/>
      <dgm:t>
        <a:bodyPr/>
        <a:lstStyle/>
        <a:p>
          <a:r>
            <a:rPr lang="en-US" dirty="0"/>
            <a:t>Consider a 32-bit logical address space as on modern computers</a:t>
          </a:r>
        </a:p>
      </dgm:t>
    </dgm:pt>
    <dgm:pt modelId="{F11EFA9F-7BB2-4914-BE84-95F9AE110175}" type="parTrans" cxnId="{6B27C7A2-8E47-4BD6-8E94-CC4912F4224F}">
      <dgm:prSet/>
      <dgm:spPr/>
      <dgm:t>
        <a:bodyPr/>
        <a:lstStyle/>
        <a:p>
          <a:endParaRPr lang="en-US"/>
        </a:p>
      </dgm:t>
    </dgm:pt>
    <dgm:pt modelId="{1CB7C94A-5860-4D85-8481-6C81BFFFC026}" type="sibTrans" cxnId="{6B27C7A2-8E47-4BD6-8E94-CC4912F4224F}">
      <dgm:prSet/>
      <dgm:spPr/>
      <dgm:t>
        <a:bodyPr/>
        <a:lstStyle/>
        <a:p>
          <a:endParaRPr lang="en-US"/>
        </a:p>
      </dgm:t>
    </dgm:pt>
    <dgm:pt modelId="{AACEE2F3-4D7B-40AC-BA07-5AB053F67167}">
      <dgm:prSet/>
      <dgm:spPr/>
      <dgm:t>
        <a:bodyPr/>
        <a:lstStyle/>
        <a:p>
          <a:r>
            <a:rPr lang="en-US"/>
            <a:t>Page size of 4 KB (2</a:t>
          </a:r>
          <a:r>
            <a:rPr lang="en-US" baseline="30000"/>
            <a:t>12</a:t>
          </a:r>
          <a:r>
            <a:rPr lang="en-US"/>
            <a:t>)</a:t>
          </a:r>
        </a:p>
      </dgm:t>
    </dgm:pt>
    <dgm:pt modelId="{160C9FAF-5F45-42EC-AFFB-65E628903D7D}" type="parTrans" cxnId="{239F96D0-B1B4-4B14-8ED2-9767C47EC073}">
      <dgm:prSet/>
      <dgm:spPr/>
      <dgm:t>
        <a:bodyPr/>
        <a:lstStyle/>
        <a:p>
          <a:endParaRPr lang="en-US"/>
        </a:p>
      </dgm:t>
    </dgm:pt>
    <dgm:pt modelId="{C283F4D2-D26B-4674-A798-6288942DD19C}" type="sibTrans" cxnId="{239F96D0-B1B4-4B14-8ED2-9767C47EC073}">
      <dgm:prSet/>
      <dgm:spPr/>
      <dgm:t>
        <a:bodyPr/>
        <a:lstStyle/>
        <a:p>
          <a:endParaRPr lang="en-US"/>
        </a:p>
      </dgm:t>
    </dgm:pt>
    <dgm:pt modelId="{E3602BF4-3627-4CD0-BF66-AC76A0578A3A}">
      <dgm:prSet/>
      <dgm:spPr/>
      <dgm:t>
        <a:bodyPr/>
        <a:lstStyle/>
        <a:p>
          <a:r>
            <a:rPr lang="en-US" dirty="0"/>
            <a:t>Page table would have 1 million entries (2</a:t>
          </a:r>
          <a:r>
            <a:rPr lang="en-US" baseline="30000" dirty="0"/>
            <a:t>32</a:t>
          </a:r>
          <a:r>
            <a:rPr lang="en-US" dirty="0"/>
            <a:t> / 2</a:t>
          </a:r>
          <a:r>
            <a:rPr lang="en-US" baseline="30000" dirty="0"/>
            <a:t>12</a:t>
          </a:r>
          <a:r>
            <a:rPr lang="en-US" dirty="0"/>
            <a:t>)</a:t>
          </a:r>
        </a:p>
      </dgm:t>
    </dgm:pt>
    <dgm:pt modelId="{3F6E0ABC-E7D2-49B9-AC79-25EF5CFC2118}" type="parTrans" cxnId="{4FB8EFB5-7EE8-4EAD-A2E1-EE414F75E57C}">
      <dgm:prSet/>
      <dgm:spPr/>
      <dgm:t>
        <a:bodyPr/>
        <a:lstStyle/>
        <a:p>
          <a:endParaRPr lang="en-US"/>
        </a:p>
      </dgm:t>
    </dgm:pt>
    <dgm:pt modelId="{BFFC02C1-1AC6-4E0B-A996-90BFA310D907}" type="sibTrans" cxnId="{4FB8EFB5-7EE8-4EAD-A2E1-EE414F75E57C}">
      <dgm:prSet/>
      <dgm:spPr/>
      <dgm:t>
        <a:bodyPr/>
        <a:lstStyle/>
        <a:p>
          <a:endParaRPr lang="en-US"/>
        </a:p>
      </dgm:t>
    </dgm:pt>
    <dgm:pt modelId="{3B6EC2A1-AEE3-4EAA-AD71-21668BAFA106}">
      <dgm:prSet/>
      <dgm:spPr/>
      <dgm:t>
        <a:bodyPr/>
        <a:lstStyle/>
        <a:p>
          <a:r>
            <a:rPr lang="en-US"/>
            <a:t>If each entry is 4 bytes -&gt; 4 MB of physical address space / memory for page table alone</a:t>
          </a:r>
        </a:p>
      </dgm:t>
    </dgm:pt>
    <dgm:pt modelId="{20A5EB8D-D6DD-45E0-8EEC-02F5D8A2F9DC}" type="parTrans" cxnId="{0649CF9C-8B92-4ACF-8BC6-4509CC937F16}">
      <dgm:prSet/>
      <dgm:spPr/>
      <dgm:t>
        <a:bodyPr/>
        <a:lstStyle/>
        <a:p>
          <a:endParaRPr lang="en-US"/>
        </a:p>
      </dgm:t>
    </dgm:pt>
    <dgm:pt modelId="{1CD893E5-D3F8-4308-9648-E05F8FA2CC43}" type="sibTrans" cxnId="{0649CF9C-8B92-4ACF-8BC6-4509CC937F16}">
      <dgm:prSet/>
      <dgm:spPr/>
      <dgm:t>
        <a:bodyPr/>
        <a:lstStyle/>
        <a:p>
          <a:endParaRPr lang="en-US"/>
        </a:p>
      </dgm:t>
    </dgm:pt>
    <dgm:pt modelId="{4A674372-CC04-4B95-8746-8826E139C27D}">
      <dgm:prSet/>
      <dgm:spPr/>
      <dgm:t>
        <a:bodyPr/>
        <a:lstStyle/>
        <a:p>
          <a:r>
            <a:rPr lang="en-US"/>
            <a:t>That amount of memory used to cost a lot</a:t>
          </a:r>
        </a:p>
      </dgm:t>
    </dgm:pt>
    <dgm:pt modelId="{B98DC15B-C8C5-4A6F-8C44-B47718059C2E}" type="parTrans" cxnId="{FF09718D-8D56-4AF4-8BCA-99CF951BCA4B}">
      <dgm:prSet/>
      <dgm:spPr/>
      <dgm:t>
        <a:bodyPr/>
        <a:lstStyle/>
        <a:p>
          <a:endParaRPr lang="en-US"/>
        </a:p>
      </dgm:t>
    </dgm:pt>
    <dgm:pt modelId="{869A1914-E831-4D2E-BEEF-5B22840AAA32}" type="sibTrans" cxnId="{FF09718D-8D56-4AF4-8BCA-99CF951BCA4B}">
      <dgm:prSet/>
      <dgm:spPr/>
      <dgm:t>
        <a:bodyPr/>
        <a:lstStyle/>
        <a:p>
          <a:endParaRPr lang="en-US"/>
        </a:p>
      </dgm:t>
    </dgm:pt>
    <dgm:pt modelId="{40BFD6F8-60A2-4A2C-BF37-6987C5A94FBD}">
      <dgm:prSet/>
      <dgm:spPr/>
      <dgm:t>
        <a:bodyPr/>
        <a:lstStyle/>
        <a:p>
          <a:r>
            <a:rPr lang="en-US"/>
            <a:t>Don</a:t>
          </a:r>
          <a:r>
            <a:rPr lang="ja-JP"/>
            <a:t>’</a:t>
          </a:r>
          <a:r>
            <a:rPr lang="en-US"/>
            <a:t>t want to allocate that contiguously in main memory</a:t>
          </a:r>
        </a:p>
      </dgm:t>
    </dgm:pt>
    <dgm:pt modelId="{CCC53EC7-A570-43F2-AB77-83726CF4DD1E}" type="parTrans" cxnId="{9A0C2154-ED45-402C-8FEE-222E107937FF}">
      <dgm:prSet/>
      <dgm:spPr/>
      <dgm:t>
        <a:bodyPr/>
        <a:lstStyle/>
        <a:p>
          <a:endParaRPr lang="en-US"/>
        </a:p>
      </dgm:t>
    </dgm:pt>
    <dgm:pt modelId="{3B027AD7-16C1-4B0D-8403-9F17998D37C3}" type="sibTrans" cxnId="{9A0C2154-ED45-402C-8FEE-222E107937FF}">
      <dgm:prSet/>
      <dgm:spPr/>
      <dgm:t>
        <a:bodyPr/>
        <a:lstStyle/>
        <a:p>
          <a:endParaRPr lang="en-US"/>
        </a:p>
      </dgm:t>
    </dgm:pt>
    <dgm:pt modelId="{AD605E98-C0E7-4DE7-AD0F-B61B4591C51B}">
      <dgm:prSet/>
      <dgm:spPr/>
      <dgm:t>
        <a:bodyPr/>
        <a:lstStyle/>
        <a:p>
          <a:r>
            <a:rPr lang="en-US"/>
            <a:t>Hierarchical Paging</a:t>
          </a:r>
        </a:p>
      </dgm:t>
    </dgm:pt>
    <dgm:pt modelId="{FCA23B1C-C84C-47F2-80B9-781EAE6FD698}" type="parTrans" cxnId="{0EC1592C-AC94-48D6-BE37-DD4FB4EEA53C}">
      <dgm:prSet/>
      <dgm:spPr/>
      <dgm:t>
        <a:bodyPr/>
        <a:lstStyle/>
        <a:p>
          <a:endParaRPr lang="en-US"/>
        </a:p>
      </dgm:t>
    </dgm:pt>
    <dgm:pt modelId="{E4F80B3B-E812-4D62-84C3-EEC2B64801EB}" type="sibTrans" cxnId="{0EC1592C-AC94-48D6-BE37-DD4FB4EEA53C}">
      <dgm:prSet/>
      <dgm:spPr/>
      <dgm:t>
        <a:bodyPr/>
        <a:lstStyle/>
        <a:p>
          <a:endParaRPr lang="en-US"/>
        </a:p>
      </dgm:t>
    </dgm:pt>
    <dgm:pt modelId="{B35BC7C8-5FC7-4AEB-A089-09A600BA076D}">
      <dgm:prSet/>
      <dgm:spPr/>
      <dgm:t>
        <a:bodyPr/>
        <a:lstStyle/>
        <a:p>
          <a:r>
            <a:rPr lang="en-US"/>
            <a:t>Hashed Page Tables</a:t>
          </a:r>
        </a:p>
      </dgm:t>
    </dgm:pt>
    <dgm:pt modelId="{DFE7B74C-F877-4921-A117-A89A61E99420}" type="parTrans" cxnId="{3DAF70C4-6E63-4029-9AC6-2207AA15E9A3}">
      <dgm:prSet/>
      <dgm:spPr/>
      <dgm:t>
        <a:bodyPr/>
        <a:lstStyle/>
        <a:p>
          <a:endParaRPr lang="en-US"/>
        </a:p>
      </dgm:t>
    </dgm:pt>
    <dgm:pt modelId="{E8D9CCEB-D681-4026-A35E-12AD992614A2}" type="sibTrans" cxnId="{3DAF70C4-6E63-4029-9AC6-2207AA15E9A3}">
      <dgm:prSet/>
      <dgm:spPr/>
      <dgm:t>
        <a:bodyPr/>
        <a:lstStyle/>
        <a:p>
          <a:endParaRPr lang="en-US"/>
        </a:p>
      </dgm:t>
    </dgm:pt>
    <dgm:pt modelId="{646AFB82-A2A7-411D-A331-ABAC61B8FA21}">
      <dgm:prSet/>
      <dgm:spPr/>
      <dgm:t>
        <a:bodyPr/>
        <a:lstStyle/>
        <a:p>
          <a:r>
            <a:rPr lang="en-US"/>
            <a:t>Inverted Page Tables</a:t>
          </a:r>
        </a:p>
      </dgm:t>
    </dgm:pt>
    <dgm:pt modelId="{926D68BB-ED9E-4BF9-A777-98A1AD571588}" type="parTrans" cxnId="{EFA3A527-B7B3-44B6-AEB8-BBFC18848CFE}">
      <dgm:prSet/>
      <dgm:spPr/>
      <dgm:t>
        <a:bodyPr/>
        <a:lstStyle/>
        <a:p>
          <a:endParaRPr lang="en-US"/>
        </a:p>
      </dgm:t>
    </dgm:pt>
    <dgm:pt modelId="{AC608654-2F55-4991-A08A-091C168A419E}" type="sibTrans" cxnId="{EFA3A527-B7B3-44B6-AEB8-BBFC18848CFE}">
      <dgm:prSet/>
      <dgm:spPr/>
      <dgm:t>
        <a:bodyPr/>
        <a:lstStyle/>
        <a:p>
          <a:endParaRPr lang="en-US"/>
        </a:p>
      </dgm:t>
    </dgm:pt>
    <dgm:pt modelId="{8745A721-DDFB-48C5-9367-E50C9A4D40D6}" type="pres">
      <dgm:prSet presAssocID="{95300598-86EF-4E5B-A4B2-385B905451EE}" presName="linear" presStyleCnt="0">
        <dgm:presLayoutVars>
          <dgm:animLvl val="lvl"/>
          <dgm:resizeHandles val="exact"/>
        </dgm:presLayoutVars>
      </dgm:prSet>
      <dgm:spPr/>
    </dgm:pt>
    <dgm:pt modelId="{83ECD913-3AF7-41B5-9075-2900FDE2371C}" type="pres">
      <dgm:prSet presAssocID="{46BD1AA3-43F8-4CD7-B514-BE9D737F6EE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4592427-ECA9-4C1A-B125-1D3D94DDAFA5}" type="pres">
      <dgm:prSet presAssocID="{46BD1AA3-43F8-4CD7-B514-BE9D737F6EE2}" presName="childText" presStyleLbl="revTx" presStyleIdx="0" presStyleCnt="1">
        <dgm:presLayoutVars>
          <dgm:bulletEnabled val="1"/>
        </dgm:presLayoutVars>
      </dgm:prSet>
      <dgm:spPr/>
    </dgm:pt>
    <dgm:pt modelId="{B412767F-1D83-4AAF-BA92-A46B87E667DB}" type="pres">
      <dgm:prSet presAssocID="{AD605E98-C0E7-4DE7-AD0F-B61B4591C51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6ED729A-5EAB-4A30-8621-11B0EE35692A}" type="pres">
      <dgm:prSet presAssocID="{E4F80B3B-E812-4D62-84C3-EEC2B64801EB}" presName="spacer" presStyleCnt="0"/>
      <dgm:spPr/>
    </dgm:pt>
    <dgm:pt modelId="{B24D07D8-1AC7-4C7F-9BDC-E3A10A6FCBE1}" type="pres">
      <dgm:prSet presAssocID="{B35BC7C8-5FC7-4AEB-A089-09A600BA076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CB3480A-DE18-44A8-AC20-6CC3B657ABD7}" type="pres">
      <dgm:prSet presAssocID="{E8D9CCEB-D681-4026-A35E-12AD992614A2}" presName="spacer" presStyleCnt="0"/>
      <dgm:spPr/>
    </dgm:pt>
    <dgm:pt modelId="{7004899B-9449-4213-8E0C-B7DDB436447E}" type="pres">
      <dgm:prSet presAssocID="{646AFB82-A2A7-411D-A331-ABAC61B8FA2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7A3F200-A9BB-44BB-93CE-F7F31F2A3747}" srcId="{95300598-86EF-4E5B-A4B2-385B905451EE}" destId="{46BD1AA3-43F8-4CD7-B514-BE9D737F6EE2}" srcOrd="0" destOrd="0" parTransId="{178AC587-B0BF-4076-BE78-C544A6BB107F}" sibTransId="{F4AE0AC5-D70A-4172-AC44-259EAA23613F}"/>
    <dgm:cxn modelId="{5417CC07-0F98-49D9-B177-9589EE6F9435}" type="presOf" srcId="{AD605E98-C0E7-4DE7-AD0F-B61B4591C51B}" destId="{B412767F-1D83-4AAF-BA92-A46B87E667DB}" srcOrd="0" destOrd="0" presId="urn:microsoft.com/office/officeart/2005/8/layout/vList2"/>
    <dgm:cxn modelId="{3EDBAC10-2B24-4EF5-A8A3-8500FFB5464B}" type="presOf" srcId="{E3602BF4-3627-4CD0-BF66-AC76A0578A3A}" destId="{34592427-ECA9-4C1A-B125-1D3D94DDAFA5}" srcOrd="0" destOrd="2" presId="urn:microsoft.com/office/officeart/2005/8/layout/vList2"/>
    <dgm:cxn modelId="{EFA3A527-B7B3-44B6-AEB8-BBFC18848CFE}" srcId="{95300598-86EF-4E5B-A4B2-385B905451EE}" destId="{646AFB82-A2A7-411D-A331-ABAC61B8FA21}" srcOrd="3" destOrd="0" parTransId="{926D68BB-ED9E-4BF9-A777-98A1AD571588}" sibTransId="{AC608654-2F55-4991-A08A-091C168A419E}"/>
    <dgm:cxn modelId="{0EC1592C-AC94-48D6-BE37-DD4FB4EEA53C}" srcId="{95300598-86EF-4E5B-A4B2-385B905451EE}" destId="{AD605E98-C0E7-4DE7-AD0F-B61B4591C51B}" srcOrd="1" destOrd="0" parTransId="{FCA23B1C-C84C-47F2-80B9-781EAE6FD698}" sibTransId="{E4F80B3B-E812-4D62-84C3-EEC2B64801EB}"/>
    <dgm:cxn modelId="{8A129630-B47F-4D75-9DEB-6EE4DCB64D9B}" type="presOf" srcId="{4A674372-CC04-4B95-8746-8826E139C27D}" destId="{34592427-ECA9-4C1A-B125-1D3D94DDAFA5}" srcOrd="0" destOrd="4" presId="urn:microsoft.com/office/officeart/2005/8/layout/vList2"/>
    <dgm:cxn modelId="{3947DB6D-DCFE-4695-A71A-C62313D498E0}" type="presOf" srcId="{46BD1AA3-43F8-4CD7-B514-BE9D737F6EE2}" destId="{83ECD913-3AF7-41B5-9075-2900FDE2371C}" srcOrd="0" destOrd="0" presId="urn:microsoft.com/office/officeart/2005/8/layout/vList2"/>
    <dgm:cxn modelId="{FFC9884E-1A7B-4721-A447-3213E51A9F4C}" type="presOf" srcId="{AACEE2F3-4D7B-40AC-BA07-5AB053F67167}" destId="{34592427-ECA9-4C1A-B125-1D3D94DDAFA5}" srcOrd="0" destOrd="1" presId="urn:microsoft.com/office/officeart/2005/8/layout/vList2"/>
    <dgm:cxn modelId="{9A0C2154-ED45-402C-8FEE-222E107937FF}" srcId="{3B6EC2A1-AEE3-4EAA-AD71-21668BAFA106}" destId="{40BFD6F8-60A2-4A2C-BF37-6987C5A94FBD}" srcOrd="1" destOrd="0" parTransId="{CCC53EC7-A570-43F2-AB77-83726CF4DD1E}" sibTransId="{3B027AD7-16C1-4B0D-8403-9F17998D37C3}"/>
    <dgm:cxn modelId="{FF09718D-8D56-4AF4-8BCA-99CF951BCA4B}" srcId="{3B6EC2A1-AEE3-4EAA-AD71-21668BAFA106}" destId="{4A674372-CC04-4B95-8746-8826E139C27D}" srcOrd="0" destOrd="0" parTransId="{B98DC15B-C8C5-4A6F-8C44-B47718059C2E}" sibTransId="{869A1914-E831-4D2E-BEEF-5B22840AAA32}"/>
    <dgm:cxn modelId="{0649CF9C-8B92-4ACF-8BC6-4509CC937F16}" srcId="{46BD1AA3-43F8-4CD7-B514-BE9D737F6EE2}" destId="{3B6EC2A1-AEE3-4EAA-AD71-21668BAFA106}" srcOrd="3" destOrd="0" parTransId="{20A5EB8D-D6DD-45E0-8EEC-02F5D8A2F9DC}" sibTransId="{1CD893E5-D3F8-4308-9648-E05F8FA2CC43}"/>
    <dgm:cxn modelId="{63A2B0A0-EBBB-4583-BC69-93E4E3849A76}" type="presOf" srcId="{40BFD6F8-60A2-4A2C-BF37-6987C5A94FBD}" destId="{34592427-ECA9-4C1A-B125-1D3D94DDAFA5}" srcOrd="0" destOrd="5" presId="urn:microsoft.com/office/officeart/2005/8/layout/vList2"/>
    <dgm:cxn modelId="{6B27C7A2-8E47-4BD6-8E94-CC4912F4224F}" srcId="{46BD1AA3-43F8-4CD7-B514-BE9D737F6EE2}" destId="{09B7CDCB-B51B-4C8D-A4DC-86EA92034231}" srcOrd="0" destOrd="0" parTransId="{F11EFA9F-7BB2-4914-BE84-95F9AE110175}" sibTransId="{1CB7C94A-5860-4D85-8481-6C81BFFFC026}"/>
    <dgm:cxn modelId="{4FB8EFB5-7EE8-4EAD-A2E1-EE414F75E57C}" srcId="{46BD1AA3-43F8-4CD7-B514-BE9D737F6EE2}" destId="{E3602BF4-3627-4CD0-BF66-AC76A0578A3A}" srcOrd="2" destOrd="0" parTransId="{3F6E0ABC-E7D2-49B9-AC79-25EF5CFC2118}" sibTransId="{BFFC02C1-1AC6-4E0B-A996-90BFA310D907}"/>
    <dgm:cxn modelId="{3DAF70C4-6E63-4029-9AC6-2207AA15E9A3}" srcId="{95300598-86EF-4E5B-A4B2-385B905451EE}" destId="{B35BC7C8-5FC7-4AEB-A089-09A600BA076D}" srcOrd="2" destOrd="0" parTransId="{DFE7B74C-F877-4921-A117-A89A61E99420}" sibTransId="{E8D9CCEB-D681-4026-A35E-12AD992614A2}"/>
    <dgm:cxn modelId="{CF49AECA-AC38-4B4F-A45C-0922018D5C28}" type="presOf" srcId="{09B7CDCB-B51B-4C8D-A4DC-86EA92034231}" destId="{34592427-ECA9-4C1A-B125-1D3D94DDAFA5}" srcOrd="0" destOrd="0" presId="urn:microsoft.com/office/officeart/2005/8/layout/vList2"/>
    <dgm:cxn modelId="{239F96D0-B1B4-4B14-8ED2-9767C47EC073}" srcId="{46BD1AA3-43F8-4CD7-B514-BE9D737F6EE2}" destId="{AACEE2F3-4D7B-40AC-BA07-5AB053F67167}" srcOrd="1" destOrd="0" parTransId="{160C9FAF-5F45-42EC-AFFB-65E628903D7D}" sibTransId="{C283F4D2-D26B-4674-A798-6288942DD19C}"/>
    <dgm:cxn modelId="{26B73BDD-C336-4CA3-BF0C-8B5F1FA247EE}" type="presOf" srcId="{B35BC7C8-5FC7-4AEB-A089-09A600BA076D}" destId="{B24D07D8-1AC7-4C7F-9BDC-E3A10A6FCBE1}" srcOrd="0" destOrd="0" presId="urn:microsoft.com/office/officeart/2005/8/layout/vList2"/>
    <dgm:cxn modelId="{BB1650E8-C70D-46CC-89F4-6D3167CA3DB9}" type="presOf" srcId="{646AFB82-A2A7-411D-A331-ABAC61B8FA21}" destId="{7004899B-9449-4213-8E0C-B7DDB436447E}" srcOrd="0" destOrd="0" presId="urn:microsoft.com/office/officeart/2005/8/layout/vList2"/>
    <dgm:cxn modelId="{5E7BE1F7-54B3-46B2-B852-0EFCD3C66AC5}" type="presOf" srcId="{3B6EC2A1-AEE3-4EAA-AD71-21668BAFA106}" destId="{34592427-ECA9-4C1A-B125-1D3D94DDAFA5}" srcOrd="0" destOrd="3" presId="urn:microsoft.com/office/officeart/2005/8/layout/vList2"/>
    <dgm:cxn modelId="{2CDD40FE-6C3C-4B00-B0E6-080152B77953}" type="presOf" srcId="{95300598-86EF-4E5B-A4B2-385B905451EE}" destId="{8745A721-DDFB-48C5-9367-E50C9A4D40D6}" srcOrd="0" destOrd="0" presId="urn:microsoft.com/office/officeart/2005/8/layout/vList2"/>
    <dgm:cxn modelId="{77F8860F-CAF1-48F4-B92E-3164F3231214}" type="presParOf" srcId="{8745A721-DDFB-48C5-9367-E50C9A4D40D6}" destId="{83ECD913-3AF7-41B5-9075-2900FDE2371C}" srcOrd="0" destOrd="0" presId="urn:microsoft.com/office/officeart/2005/8/layout/vList2"/>
    <dgm:cxn modelId="{69FD65B2-3AB5-4E3D-BA57-B92DA02C4E6B}" type="presParOf" srcId="{8745A721-DDFB-48C5-9367-E50C9A4D40D6}" destId="{34592427-ECA9-4C1A-B125-1D3D94DDAFA5}" srcOrd="1" destOrd="0" presId="urn:microsoft.com/office/officeart/2005/8/layout/vList2"/>
    <dgm:cxn modelId="{C2DA1897-05E4-4FC5-90D3-6B59ADE46BA8}" type="presParOf" srcId="{8745A721-DDFB-48C5-9367-E50C9A4D40D6}" destId="{B412767F-1D83-4AAF-BA92-A46B87E667DB}" srcOrd="2" destOrd="0" presId="urn:microsoft.com/office/officeart/2005/8/layout/vList2"/>
    <dgm:cxn modelId="{6DD62C96-A71C-4772-AC89-6EC2D48C8F79}" type="presParOf" srcId="{8745A721-DDFB-48C5-9367-E50C9A4D40D6}" destId="{86ED729A-5EAB-4A30-8621-11B0EE35692A}" srcOrd="3" destOrd="0" presId="urn:microsoft.com/office/officeart/2005/8/layout/vList2"/>
    <dgm:cxn modelId="{B76C2F66-36F1-4BA6-A7AD-24A0A85638E7}" type="presParOf" srcId="{8745A721-DDFB-48C5-9367-E50C9A4D40D6}" destId="{B24D07D8-1AC7-4C7F-9BDC-E3A10A6FCBE1}" srcOrd="4" destOrd="0" presId="urn:microsoft.com/office/officeart/2005/8/layout/vList2"/>
    <dgm:cxn modelId="{65FC15B6-A6AE-43B3-BCD9-74A4B759BB2D}" type="presParOf" srcId="{8745A721-DDFB-48C5-9367-E50C9A4D40D6}" destId="{ECB3480A-DE18-44A8-AC20-6CC3B657ABD7}" srcOrd="5" destOrd="0" presId="urn:microsoft.com/office/officeart/2005/8/layout/vList2"/>
    <dgm:cxn modelId="{57D38F1F-C746-4CF6-BD00-AED08508C0CA}" type="presParOf" srcId="{8745A721-DDFB-48C5-9367-E50C9A4D40D6}" destId="{7004899B-9449-4213-8E0C-B7DDB436447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3BFBBF03-5A2B-4E10-B704-B3301B730FF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834444A-E266-4B43-8BCF-D6DFA2EE839D}">
      <dgm:prSet/>
      <dgm:spPr/>
      <dgm:t>
        <a:bodyPr/>
        <a:lstStyle/>
        <a:p>
          <a:r>
            <a:rPr lang="en-US"/>
            <a:t>Break up the logical address space into multiple page tables</a:t>
          </a:r>
        </a:p>
      </dgm:t>
    </dgm:pt>
    <dgm:pt modelId="{3B6F0106-E734-4451-9CF7-E7BFF96884DE}" type="parTrans" cxnId="{4AF1E41F-416E-41CC-AD32-FEF114C668A8}">
      <dgm:prSet/>
      <dgm:spPr/>
      <dgm:t>
        <a:bodyPr/>
        <a:lstStyle/>
        <a:p>
          <a:endParaRPr lang="en-US"/>
        </a:p>
      </dgm:t>
    </dgm:pt>
    <dgm:pt modelId="{0DD8FCA9-543E-4394-BCAE-9DAE36B7E27B}" type="sibTrans" cxnId="{4AF1E41F-416E-41CC-AD32-FEF114C668A8}">
      <dgm:prSet/>
      <dgm:spPr/>
      <dgm:t>
        <a:bodyPr/>
        <a:lstStyle/>
        <a:p>
          <a:endParaRPr lang="en-US"/>
        </a:p>
      </dgm:t>
    </dgm:pt>
    <dgm:pt modelId="{1A319235-6235-4C5F-B034-56C9B21B5B0E}">
      <dgm:prSet/>
      <dgm:spPr/>
      <dgm:t>
        <a:bodyPr/>
        <a:lstStyle/>
        <a:p>
          <a:r>
            <a:rPr lang="en-US"/>
            <a:t>A simple technique is a two-level page table</a:t>
          </a:r>
        </a:p>
      </dgm:t>
    </dgm:pt>
    <dgm:pt modelId="{C241D320-9AD3-4785-BA34-593BC88E844A}" type="parTrans" cxnId="{BEF60E8D-7C44-4991-BDC7-76F422437EAE}">
      <dgm:prSet/>
      <dgm:spPr/>
      <dgm:t>
        <a:bodyPr/>
        <a:lstStyle/>
        <a:p>
          <a:endParaRPr lang="en-US"/>
        </a:p>
      </dgm:t>
    </dgm:pt>
    <dgm:pt modelId="{81925D38-0980-422A-B418-6597FF5B1694}" type="sibTrans" cxnId="{BEF60E8D-7C44-4991-BDC7-76F422437EAE}">
      <dgm:prSet/>
      <dgm:spPr/>
      <dgm:t>
        <a:bodyPr/>
        <a:lstStyle/>
        <a:p>
          <a:endParaRPr lang="en-US"/>
        </a:p>
      </dgm:t>
    </dgm:pt>
    <dgm:pt modelId="{D58E1D0B-65A7-456D-94C2-BF27D18E7FE8}">
      <dgm:prSet/>
      <dgm:spPr/>
      <dgm:t>
        <a:bodyPr/>
        <a:lstStyle/>
        <a:p>
          <a:r>
            <a:rPr lang="en-US"/>
            <a:t>We then page the page table</a:t>
          </a:r>
        </a:p>
      </dgm:t>
    </dgm:pt>
    <dgm:pt modelId="{F9B089B0-D61C-4B2B-8A4E-9F5E4F4E11B2}" type="parTrans" cxnId="{3422C665-10E3-4217-99C8-6EEB82101DC5}">
      <dgm:prSet/>
      <dgm:spPr/>
      <dgm:t>
        <a:bodyPr/>
        <a:lstStyle/>
        <a:p>
          <a:endParaRPr lang="en-US"/>
        </a:p>
      </dgm:t>
    </dgm:pt>
    <dgm:pt modelId="{221A1476-4376-4C16-ADD6-59A0D96B90C3}" type="sibTrans" cxnId="{3422C665-10E3-4217-99C8-6EEB82101DC5}">
      <dgm:prSet/>
      <dgm:spPr/>
      <dgm:t>
        <a:bodyPr/>
        <a:lstStyle/>
        <a:p>
          <a:endParaRPr lang="en-US"/>
        </a:p>
      </dgm:t>
    </dgm:pt>
    <dgm:pt modelId="{31D97B2A-4B91-4518-9561-AE8977AA85AE}" type="pres">
      <dgm:prSet presAssocID="{3BFBBF03-5A2B-4E10-B704-B3301B730FF7}" presName="linear" presStyleCnt="0">
        <dgm:presLayoutVars>
          <dgm:animLvl val="lvl"/>
          <dgm:resizeHandles val="exact"/>
        </dgm:presLayoutVars>
      </dgm:prSet>
      <dgm:spPr/>
    </dgm:pt>
    <dgm:pt modelId="{86477897-0D88-4F5F-B919-DA7824D9403E}" type="pres">
      <dgm:prSet presAssocID="{F834444A-E266-4B43-8BCF-D6DFA2EE839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E132050-BAB9-4622-9313-4BA6E483C4DE}" type="pres">
      <dgm:prSet presAssocID="{0DD8FCA9-543E-4394-BCAE-9DAE36B7E27B}" presName="spacer" presStyleCnt="0"/>
      <dgm:spPr/>
    </dgm:pt>
    <dgm:pt modelId="{A94FC733-F5C9-48B2-8418-552455DE5515}" type="pres">
      <dgm:prSet presAssocID="{1A319235-6235-4C5F-B034-56C9B21B5B0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C2EDE4E-BFF1-42E5-91A1-5DD11CCC238F}" type="pres">
      <dgm:prSet presAssocID="{81925D38-0980-422A-B418-6597FF5B1694}" presName="spacer" presStyleCnt="0"/>
      <dgm:spPr/>
    </dgm:pt>
    <dgm:pt modelId="{85411E55-79A9-4EF5-BD4E-E79EB8C1767D}" type="pres">
      <dgm:prSet presAssocID="{D58E1D0B-65A7-456D-94C2-BF27D18E7FE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AF1E41F-416E-41CC-AD32-FEF114C668A8}" srcId="{3BFBBF03-5A2B-4E10-B704-B3301B730FF7}" destId="{F834444A-E266-4B43-8BCF-D6DFA2EE839D}" srcOrd="0" destOrd="0" parTransId="{3B6F0106-E734-4451-9CF7-E7BFF96884DE}" sibTransId="{0DD8FCA9-543E-4394-BCAE-9DAE36B7E27B}"/>
    <dgm:cxn modelId="{6E533C29-9B66-49DB-B3FB-A4D3D01659A1}" type="presOf" srcId="{D58E1D0B-65A7-456D-94C2-BF27D18E7FE8}" destId="{85411E55-79A9-4EF5-BD4E-E79EB8C1767D}" srcOrd="0" destOrd="0" presId="urn:microsoft.com/office/officeart/2005/8/layout/vList2"/>
    <dgm:cxn modelId="{8011835E-543C-46BB-93D5-7CAC11B2D170}" type="presOf" srcId="{1A319235-6235-4C5F-B034-56C9B21B5B0E}" destId="{A94FC733-F5C9-48B2-8418-552455DE5515}" srcOrd="0" destOrd="0" presId="urn:microsoft.com/office/officeart/2005/8/layout/vList2"/>
    <dgm:cxn modelId="{3422C665-10E3-4217-99C8-6EEB82101DC5}" srcId="{3BFBBF03-5A2B-4E10-B704-B3301B730FF7}" destId="{D58E1D0B-65A7-456D-94C2-BF27D18E7FE8}" srcOrd="2" destOrd="0" parTransId="{F9B089B0-D61C-4B2B-8A4E-9F5E4F4E11B2}" sibTransId="{221A1476-4376-4C16-ADD6-59A0D96B90C3}"/>
    <dgm:cxn modelId="{0357B96E-DADB-4D5D-A2ED-3366C002A559}" type="presOf" srcId="{F834444A-E266-4B43-8BCF-D6DFA2EE839D}" destId="{86477897-0D88-4F5F-B919-DA7824D9403E}" srcOrd="0" destOrd="0" presId="urn:microsoft.com/office/officeart/2005/8/layout/vList2"/>
    <dgm:cxn modelId="{BEF60E8D-7C44-4991-BDC7-76F422437EAE}" srcId="{3BFBBF03-5A2B-4E10-B704-B3301B730FF7}" destId="{1A319235-6235-4C5F-B034-56C9B21B5B0E}" srcOrd="1" destOrd="0" parTransId="{C241D320-9AD3-4785-BA34-593BC88E844A}" sibTransId="{81925D38-0980-422A-B418-6597FF5B1694}"/>
    <dgm:cxn modelId="{229ED1DC-9D5A-4CB9-8BA2-10BCF986DBE4}" type="presOf" srcId="{3BFBBF03-5A2B-4E10-B704-B3301B730FF7}" destId="{31D97B2A-4B91-4518-9561-AE8977AA85AE}" srcOrd="0" destOrd="0" presId="urn:microsoft.com/office/officeart/2005/8/layout/vList2"/>
    <dgm:cxn modelId="{ACBE6CF2-F039-423E-8B43-F12FFDCDAB39}" type="presParOf" srcId="{31D97B2A-4B91-4518-9561-AE8977AA85AE}" destId="{86477897-0D88-4F5F-B919-DA7824D9403E}" srcOrd="0" destOrd="0" presId="urn:microsoft.com/office/officeart/2005/8/layout/vList2"/>
    <dgm:cxn modelId="{677BFE36-FBBC-412E-BC9B-D1B2652DAE42}" type="presParOf" srcId="{31D97B2A-4B91-4518-9561-AE8977AA85AE}" destId="{FE132050-BAB9-4622-9313-4BA6E483C4DE}" srcOrd="1" destOrd="0" presId="urn:microsoft.com/office/officeart/2005/8/layout/vList2"/>
    <dgm:cxn modelId="{7FE8AAF7-BA28-4231-8B11-B11E5A20FE60}" type="presParOf" srcId="{31D97B2A-4B91-4518-9561-AE8977AA85AE}" destId="{A94FC733-F5C9-48B2-8418-552455DE5515}" srcOrd="2" destOrd="0" presId="urn:microsoft.com/office/officeart/2005/8/layout/vList2"/>
    <dgm:cxn modelId="{203BE41B-DD0E-46F1-95B1-94BD254DB2A9}" type="presParOf" srcId="{31D97B2A-4B91-4518-9561-AE8977AA85AE}" destId="{DC2EDE4E-BFF1-42E5-91A1-5DD11CCC238F}" srcOrd="3" destOrd="0" presId="urn:microsoft.com/office/officeart/2005/8/layout/vList2"/>
    <dgm:cxn modelId="{4929B204-A141-4CDF-9336-3708E3F41368}" type="presParOf" srcId="{31D97B2A-4B91-4518-9561-AE8977AA85AE}" destId="{85411E55-79A9-4EF5-BD4E-E79EB8C1767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C8A5D280-386A-4B4C-A1D8-E6A4A031213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3CF7728-D213-4FD7-A309-C6A943BE6813}">
      <dgm:prSet/>
      <dgm:spPr/>
      <dgm:t>
        <a:bodyPr/>
        <a:lstStyle/>
        <a:p>
          <a:r>
            <a:rPr lang="en-US" b="1"/>
            <a:t>Virtual address space</a:t>
          </a:r>
          <a:r>
            <a:rPr lang="en-US"/>
            <a:t> – logical view of how process is stored in memory</a:t>
          </a:r>
        </a:p>
      </dgm:t>
    </dgm:pt>
    <dgm:pt modelId="{194EE2A2-E433-41D5-961E-1201566EF287}" type="parTrans" cxnId="{3ADBDCB4-4F61-4442-A161-3FE7DE8E8210}">
      <dgm:prSet/>
      <dgm:spPr/>
      <dgm:t>
        <a:bodyPr/>
        <a:lstStyle/>
        <a:p>
          <a:endParaRPr lang="en-US"/>
        </a:p>
      </dgm:t>
    </dgm:pt>
    <dgm:pt modelId="{BA0EB2F3-3053-4AD6-ABF5-1251A253B5C1}" type="sibTrans" cxnId="{3ADBDCB4-4F61-4442-A161-3FE7DE8E8210}">
      <dgm:prSet/>
      <dgm:spPr/>
      <dgm:t>
        <a:bodyPr/>
        <a:lstStyle/>
        <a:p>
          <a:endParaRPr lang="en-US"/>
        </a:p>
      </dgm:t>
    </dgm:pt>
    <dgm:pt modelId="{D9911889-24BC-4C06-A324-134BF2F08EDC}">
      <dgm:prSet/>
      <dgm:spPr/>
      <dgm:t>
        <a:bodyPr/>
        <a:lstStyle/>
        <a:p>
          <a:r>
            <a:rPr lang="en-US"/>
            <a:t>Usually start at address 0, contiguous addresses until end of space</a:t>
          </a:r>
        </a:p>
      </dgm:t>
    </dgm:pt>
    <dgm:pt modelId="{8B6F3E9C-8A4A-4AC4-8DC5-7277A36E4B86}" type="parTrans" cxnId="{51C50123-E561-456A-A70C-8BCEA8B6EC0B}">
      <dgm:prSet/>
      <dgm:spPr/>
      <dgm:t>
        <a:bodyPr/>
        <a:lstStyle/>
        <a:p>
          <a:endParaRPr lang="en-US"/>
        </a:p>
      </dgm:t>
    </dgm:pt>
    <dgm:pt modelId="{213F9D4D-1D5A-4E49-9F58-2FD0E0EF612C}" type="sibTrans" cxnId="{51C50123-E561-456A-A70C-8BCEA8B6EC0B}">
      <dgm:prSet/>
      <dgm:spPr/>
      <dgm:t>
        <a:bodyPr/>
        <a:lstStyle/>
        <a:p>
          <a:endParaRPr lang="en-US"/>
        </a:p>
      </dgm:t>
    </dgm:pt>
    <dgm:pt modelId="{96596724-3F61-4FCA-82A0-C67BE8471F42}">
      <dgm:prSet/>
      <dgm:spPr/>
      <dgm:t>
        <a:bodyPr/>
        <a:lstStyle/>
        <a:p>
          <a:r>
            <a:rPr lang="en-US"/>
            <a:t>Meanwhile, physical memory organized in page frames</a:t>
          </a:r>
        </a:p>
      </dgm:t>
    </dgm:pt>
    <dgm:pt modelId="{662D697C-21B4-4DC2-B134-DFD9F934B668}" type="parTrans" cxnId="{3B348B13-8E43-48FA-9619-0A1A01FB9D93}">
      <dgm:prSet/>
      <dgm:spPr/>
      <dgm:t>
        <a:bodyPr/>
        <a:lstStyle/>
        <a:p>
          <a:endParaRPr lang="en-US"/>
        </a:p>
      </dgm:t>
    </dgm:pt>
    <dgm:pt modelId="{E34F3DCC-14AA-40D7-9BA9-59B289C8FC7B}" type="sibTrans" cxnId="{3B348B13-8E43-48FA-9619-0A1A01FB9D93}">
      <dgm:prSet/>
      <dgm:spPr/>
      <dgm:t>
        <a:bodyPr/>
        <a:lstStyle/>
        <a:p>
          <a:endParaRPr lang="en-US"/>
        </a:p>
      </dgm:t>
    </dgm:pt>
    <dgm:pt modelId="{A37F5285-8202-4022-905D-A008BF8F02AD}">
      <dgm:prSet/>
      <dgm:spPr/>
      <dgm:t>
        <a:bodyPr/>
        <a:lstStyle/>
        <a:p>
          <a:r>
            <a:rPr lang="en-US"/>
            <a:t>MMU must map logical to physical</a:t>
          </a:r>
        </a:p>
      </dgm:t>
    </dgm:pt>
    <dgm:pt modelId="{2E848C12-994D-47BC-A25C-441A8C7C73BD}" type="parTrans" cxnId="{719C234E-4861-4314-A952-F0C18BB9EF9C}">
      <dgm:prSet/>
      <dgm:spPr/>
      <dgm:t>
        <a:bodyPr/>
        <a:lstStyle/>
        <a:p>
          <a:endParaRPr lang="en-US"/>
        </a:p>
      </dgm:t>
    </dgm:pt>
    <dgm:pt modelId="{3EE784C7-5A65-4EF6-A630-8708B16255F1}" type="sibTrans" cxnId="{719C234E-4861-4314-A952-F0C18BB9EF9C}">
      <dgm:prSet/>
      <dgm:spPr/>
      <dgm:t>
        <a:bodyPr/>
        <a:lstStyle/>
        <a:p>
          <a:endParaRPr lang="en-US"/>
        </a:p>
      </dgm:t>
    </dgm:pt>
    <dgm:pt modelId="{86D72769-4002-471A-B8ED-93D4AFECDB61}">
      <dgm:prSet/>
      <dgm:spPr/>
      <dgm:t>
        <a:bodyPr/>
        <a:lstStyle/>
        <a:p>
          <a:r>
            <a:rPr lang="en-US"/>
            <a:t>Virtual memory can be implemented via:</a:t>
          </a:r>
        </a:p>
      </dgm:t>
    </dgm:pt>
    <dgm:pt modelId="{6AA6162F-ECF8-473A-8EDE-1CDD4FF5B565}" type="parTrans" cxnId="{BD8844FD-A3F0-493F-B100-1C047B634D3D}">
      <dgm:prSet/>
      <dgm:spPr/>
      <dgm:t>
        <a:bodyPr/>
        <a:lstStyle/>
        <a:p>
          <a:endParaRPr lang="en-US"/>
        </a:p>
      </dgm:t>
    </dgm:pt>
    <dgm:pt modelId="{A10CDB83-25B9-4EF7-B121-A95FBA935252}" type="sibTrans" cxnId="{BD8844FD-A3F0-493F-B100-1C047B634D3D}">
      <dgm:prSet/>
      <dgm:spPr/>
      <dgm:t>
        <a:bodyPr/>
        <a:lstStyle/>
        <a:p>
          <a:endParaRPr lang="en-US"/>
        </a:p>
      </dgm:t>
    </dgm:pt>
    <dgm:pt modelId="{4844D396-7A0D-474A-B636-ED21B806F134}">
      <dgm:prSet/>
      <dgm:spPr/>
      <dgm:t>
        <a:bodyPr/>
        <a:lstStyle/>
        <a:p>
          <a:r>
            <a:rPr lang="en-US"/>
            <a:t>Demand paging </a:t>
          </a:r>
        </a:p>
      </dgm:t>
    </dgm:pt>
    <dgm:pt modelId="{0AD6DFEF-A558-499F-80DC-1F0AD030D28E}" type="parTrans" cxnId="{F1D199D9-D9CD-4A20-8168-E2B1CC62DB44}">
      <dgm:prSet/>
      <dgm:spPr/>
      <dgm:t>
        <a:bodyPr/>
        <a:lstStyle/>
        <a:p>
          <a:endParaRPr lang="en-US"/>
        </a:p>
      </dgm:t>
    </dgm:pt>
    <dgm:pt modelId="{42FE36A1-0277-4E20-862E-D3DCAAF673FC}" type="sibTrans" cxnId="{F1D199D9-D9CD-4A20-8168-E2B1CC62DB44}">
      <dgm:prSet/>
      <dgm:spPr/>
      <dgm:t>
        <a:bodyPr/>
        <a:lstStyle/>
        <a:p>
          <a:endParaRPr lang="en-US"/>
        </a:p>
      </dgm:t>
    </dgm:pt>
    <dgm:pt modelId="{9CA32312-5085-4639-90AF-2C5B0097B354}">
      <dgm:prSet/>
      <dgm:spPr/>
      <dgm:t>
        <a:bodyPr/>
        <a:lstStyle/>
        <a:p>
          <a:r>
            <a:rPr lang="en-US"/>
            <a:t>Demand segmentation</a:t>
          </a:r>
        </a:p>
      </dgm:t>
    </dgm:pt>
    <dgm:pt modelId="{17358FA5-60B8-490B-96F1-D626437FDEFD}" type="parTrans" cxnId="{6A780180-F739-489A-8435-BEA129DE4C41}">
      <dgm:prSet/>
      <dgm:spPr/>
      <dgm:t>
        <a:bodyPr/>
        <a:lstStyle/>
        <a:p>
          <a:endParaRPr lang="en-US"/>
        </a:p>
      </dgm:t>
    </dgm:pt>
    <dgm:pt modelId="{988C48FB-8447-4C74-AFAC-5A10141F31DD}" type="sibTrans" cxnId="{6A780180-F739-489A-8435-BEA129DE4C41}">
      <dgm:prSet/>
      <dgm:spPr/>
      <dgm:t>
        <a:bodyPr/>
        <a:lstStyle/>
        <a:p>
          <a:endParaRPr lang="en-US"/>
        </a:p>
      </dgm:t>
    </dgm:pt>
    <dgm:pt modelId="{8CFA0A03-9923-423F-894B-1B8C144C5EAF}" type="pres">
      <dgm:prSet presAssocID="{C8A5D280-386A-4B4C-A1D8-E6A4A0312131}" presName="linear" presStyleCnt="0">
        <dgm:presLayoutVars>
          <dgm:animLvl val="lvl"/>
          <dgm:resizeHandles val="exact"/>
        </dgm:presLayoutVars>
      </dgm:prSet>
      <dgm:spPr/>
    </dgm:pt>
    <dgm:pt modelId="{A60C4900-91D2-42EC-B71C-F304AD0808D9}" type="pres">
      <dgm:prSet presAssocID="{B3CF7728-D213-4FD7-A309-C6A943BE681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DE222EE-231F-4759-853B-42AD6FA1C8B8}" type="pres">
      <dgm:prSet presAssocID="{B3CF7728-D213-4FD7-A309-C6A943BE6813}" presName="childText" presStyleLbl="revTx" presStyleIdx="0" presStyleCnt="2">
        <dgm:presLayoutVars>
          <dgm:bulletEnabled val="1"/>
        </dgm:presLayoutVars>
      </dgm:prSet>
      <dgm:spPr/>
    </dgm:pt>
    <dgm:pt modelId="{275141A2-7505-4D00-8C6B-88EFC7455122}" type="pres">
      <dgm:prSet presAssocID="{86D72769-4002-471A-B8ED-93D4AFECDB6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275EB1A-C527-4E31-ACF8-5DECF619E6FE}" type="pres">
      <dgm:prSet presAssocID="{86D72769-4002-471A-B8ED-93D4AFECDB61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FA3B6008-8A92-4D54-A7A2-57910B537E0D}" type="presOf" srcId="{B3CF7728-D213-4FD7-A309-C6A943BE6813}" destId="{A60C4900-91D2-42EC-B71C-F304AD0808D9}" srcOrd="0" destOrd="0" presId="urn:microsoft.com/office/officeart/2005/8/layout/vList2"/>
    <dgm:cxn modelId="{3B348B13-8E43-48FA-9619-0A1A01FB9D93}" srcId="{B3CF7728-D213-4FD7-A309-C6A943BE6813}" destId="{96596724-3F61-4FCA-82A0-C67BE8471F42}" srcOrd="1" destOrd="0" parTransId="{662D697C-21B4-4DC2-B134-DFD9F934B668}" sibTransId="{E34F3DCC-14AA-40D7-9BA9-59B289C8FC7B}"/>
    <dgm:cxn modelId="{51C50123-E561-456A-A70C-8BCEA8B6EC0B}" srcId="{B3CF7728-D213-4FD7-A309-C6A943BE6813}" destId="{D9911889-24BC-4C06-A324-134BF2F08EDC}" srcOrd="0" destOrd="0" parTransId="{8B6F3E9C-8A4A-4AC4-8DC5-7277A36E4B86}" sibTransId="{213F9D4D-1D5A-4E49-9F58-2FD0E0EF612C}"/>
    <dgm:cxn modelId="{FDE5C25F-425F-4898-9674-1340696C5871}" type="presOf" srcId="{9CA32312-5085-4639-90AF-2C5B0097B354}" destId="{4275EB1A-C527-4E31-ACF8-5DECF619E6FE}" srcOrd="0" destOrd="1" presId="urn:microsoft.com/office/officeart/2005/8/layout/vList2"/>
    <dgm:cxn modelId="{4076EA65-3FB4-4131-8A1F-7B209A8100FA}" type="presOf" srcId="{96596724-3F61-4FCA-82A0-C67BE8471F42}" destId="{CDE222EE-231F-4759-853B-42AD6FA1C8B8}" srcOrd="0" destOrd="1" presId="urn:microsoft.com/office/officeart/2005/8/layout/vList2"/>
    <dgm:cxn modelId="{719C234E-4861-4314-A952-F0C18BB9EF9C}" srcId="{B3CF7728-D213-4FD7-A309-C6A943BE6813}" destId="{A37F5285-8202-4022-905D-A008BF8F02AD}" srcOrd="2" destOrd="0" parTransId="{2E848C12-994D-47BC-A25C-441A8C7C73BD}" sibTransId="{3EE784C7-5A65-4EF6-A630-8708B16255F1}"/>
    <dgm:cxn modelId="{6A780180-F739-489A-8435-BEA129DE4C41}" srcId="{86D72769-4002-471A-B8ED-93D4AFECDB61}" destId="{9CA32312-5085-4639-90AF-2C5B0097B354}" srcOrd="1" destOrd="0" parTransId="{17358FA5-60B8-490B-96F1-D626437FDEFD}" sibTransId="{988C48FB-8447-4C74-AFAC-5A10141F31DD}"/>
    <dgm:cxn modelId="{566547A9-46A2-41CA-B5B4-2D7149C7F1E1}" type="presOf" srcId="{C8A5D280-386A-4B4C-A1D8-E6A4A0312131}" destId="{8CFA0A03-9923-423F-894B-1B8C144C5EAF}" srcOrd="0" destOrd="0" presId="urn:microsoft.com/office/officeart/2005/8/layout/vList2"/>
    <dgm:cxn modelId="{26C264AA-349E-49B9-8B87-F87D3FC4182D}" type="presOf" srcId="{D9911889-24BC-4C06-A324-134BF2F08EDC}" destId="{CDE222EE-231F-4759-853B-42AD6FA1C8B8}" srcOrd="0" destOrd="0" presId="urn:microsoft.com/office/officeart/2005/8/layout/vList2"/>
    <dgm:cxn modelId="{B27F2DAC-8F11-452C-8A73-22BCDB7D3AA1}" type="presOf" srcId="{A37F5285-8202-4022-905D-A008BF8F02AD}" destId="{CDE222EE-231F-4759-853B-42AD6FA1C8B8}" srcOrd="0" destOrd="2" presId="urn:microsoft.com/office/officeart/2005/8/layout/vList2"/>
    <dgm:cxn modelId="{3ADBDCB4-4F61-4442-A161-3FE7DE8E8210}" srcId="{C8A5D280-386A-4B4C-A1D8-E6A4A0312131}" destId="{B3CF7728-D213-4FD7-A309-C6A943BE6813}" srcOrd="0" destOrd="0" parTransId="{194EE2A2-E433-41D5-961E-1201566EF287}" sibTransId="{BA0EB2F3-3053-4AD6-ABF5-1251A253B5C1}"/>
    <dgm:cxn modelId="{4CA2A7C4-5B30-4D91-9B29-6FEA2BF3DC75}" type="presOf" srcId="{86D72769-4002-471A-B8ED-93D4AFECDB61}" destId="{275141A2-7505-4D00-8C6B-88EFC7455122}" srcOrd="0" destOrd="0" presId="urn:microsoft.com/office/officeart/2005/8/layout/vList2"/>
    <dgm:cxn modelId="{F1D199D9-D9CD-4A20-8168-E2B1CC62DB44}" srcId="{86D72769-4002-471A-B8ED-93D4AFECDB61}" destId="{4844D396-7A0D-474A-B636-ED21B806F134}" srcOrd="0" destOrd="0" parTransId="{0AD6DFEF-A558-499F-80DC-1F0AD030D28E}" sibTransId="{42FE36A1-0277-4E20-862E-D3DCAAF673FC}"/>
    <dgm:cxn modelId="{2D316FFC-86AB-4AFC-A25F-353BDA844E03}" type="presOf" srcId="{4844D396-7A0D-474A-B636-ED21B806F134}" destId="{4275EB1A-C527-4E31-ACF8-5DECF619E6FE}" srcOrd="0" destOrd="0" presId="urn:microsoft.com/office/officeart/2005/8/layout/vList2"/>
    <dgm:cxn modelId="{BD8844FD-A3F0-493F-B100-1C047B634D3D}" srcId="{C8A5D280-386A-4B4C-A1D8-E6A4A0312131}" destId="{86D72769-4002-471A-B8ED-93D4AFECDB61}" srcOrd="1" destOrd="0" parTransId="{6AA6162F-ECF8-473A-8EDE-1CDD4FF5B565}" sibTransId="{A10CDB83-25B9-4EF7-B121-A95FBA935252}"/>
    <dgm:cxn modelId="{AC1101F4-325B-4E8A-91B1-3EB4274712B5}" type="presParOf" srcId="{8CFA0A03-9923-423F-894B-1B8C144C5EAF}" destId="{A60C4900-91D2-42EC-B71C-F304AD0808D9}" srcOrd="0" destOrd="0" presId="urn:microsoft.com/office/officeart/2005/8/layout/vList2"/>
    <dgm:cxn modelId="{3EC2113F-CCD8-4658-AFB9-99A242952F6E}" type="presParOf" srcId="{8CFA0A03-9923-423F-894B-1B8C144C5EAF}" destId="{CDE222EE-231F-4759-853B-42AD6FA1C8B8}" srcOrd="1" destOrd="0" presId="urn:microsoft.com/office/officeart/2005/8/layout/vList2"/>
    <dgm:cxn modelId="{CB1FA28E-FBBE-40FD-9D4A-76352B0800B2}" type="presParOf" srcId="{8CFA0A03-9923-423F-894B-1B8C144C5EAF}" destId="{275141A2-7505-4D00-8C6B-88EFC7455122}" srcOrd="2" destOrd="0" presId="urn:microsoft.com/office/officeart/2005/8/layout/vList2"/>
    <dgm:cxn modelId="{8698A7FB-D8CE-4CD1-BC6F-13DD2A98C850}" type="presParOf" srcId="{8CFA0A03-9923-423F-894B-1B8C144C5EAF}" destId="{4275EB1A-C527-4E31-ACF8-5DECF619E6F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DA78C243-AA70-48E7-A502-73BB9D60A86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DFA2B88-EE0B-4D2D-AF2F-7E41F0235710}">
      <dgm:prSet/>
      <dgm:spPr/>
      <dgm:t>
        <a:bodyPr/>
        <a:lstStyle/>
        <a:p>
          <a:r>
            <a:rPr lang="en-US"/>
            <a:t>Prevent </a:t>
          </a:r>
          <a:r>
            <a:rPr lang="en-US" b="1"/>
            <a:t>over-allocation</a:t>
          </a:r>
          <a:r>
            <a:rPr lang="en-US"/>
            <a:t> of memory by modifying page-fault service routine to include page replacement</a:t>
          </a:r>
        </a:p>
      </dgm:t>
    </dgm:pt>
    <dgm:pt modelId="{0009B4DF-0B21-4E63-B302-9DD3FF16962C}" type="parTrans" cxnId="{4AD6CEB7-6D7A-4A6C-AAF3-EEF9AFFEE8CD}">
      <dgm:prSet/>
      <dgm:spPr/>
      <dgm:t>
        <a:bodyPr/>
        <a:lstStyle/>
        <a:p>
          <a:endParaRPr lang="en-US"/>
        </a:p>
      </dgm:t>
    </dgm:pt>
    <dgm:pt modelId="{678F83DE-26B7-4BE5-90ED-BDE3A1C5DE30}" type="sibTrans" cxnId="{4AD6CEB7-6D7A-4A6C-AAF3-EEF9AFFEE8CD}">
      <dgm:prSet/>
      <dgm:spPr/>
      <dgm:t>
        <a:bodyPr/>
        <a:lstStyle/>
        <a:p>
          <a:endParaRPr lang="en-US"/>
        </a:p>
      </dgm:t>
    </dgm:pt>
    <dgm:pt modelId="{BCCFA8D5-E296-4A3F-A3C8-E54E70BDBE26}">
      <dgm:prSet/>
      <dgm:spPr/>
      <dgm:t>
        <a:bodyPr/>
        <a:lstStyle/>
        <a:p>
          <a:r>
            <a:rPr lang="en-US"/>
            <a:t>Use </a:t>
          </a:r>
          <a:r>
            <a:rPr lang="en-US" b="1"/>
            <a:t>modify </a:t>
          </a:r>
          <a:r>
            <a:rPr lang="en-US"/>
            <a:t>(</a:t>
          </a:r>
          <a:r>
            <a:rPr lang="en-US" b="1"/>
            <a:t>dirty</a:t>
          </a:r>
          <a:r>
            <a:rPr lang="en-US"/>
            <a:t>)</a:t>
          </a:r>
          <a:r>
            <a:rPr lang="en-US" b="1"/>
            <a:t> bit </a:t>
          </a:r>
          <a:r>
            <a:rPr lang="en-US"/>
            <a:t>to reduce overhead of page transfers – only modified pages are written to disk</a:t>
          </a:r>
        </a:p>
      </dgm:t>
    </dgm:pt>
    <dgm:pt modelId="{3BCEE245-A031-4BF3-81E5-91DFE9DDB088}" type="parTrans" cxnId="{44B95DCA-0ABE-4AA7-8658-2B9DE615BDE9}">
      <dgm:prSet/>
      <dgm:spPr/>
      <dgm:t>
        <a:bodyPr/>
        <a:lstStyle/>
        <a:p>
          <a:endParaRPr lang="en-US"/>
        </a:p>
      </dgm:t>
    </dgm:pt>
    <dgm:pt modelId="{46D83B96-7F1D-4880-98AD-436EE7931CD0}" type="sibTrans" cxnId="{44B95DCA-0ABE-4AA7-8658-2B9DE615BDE9}">
      <dgm:prSet/>
      <dgm:spPr/>
      <dgm:t>
        <a:bodyPr/>
        <a:lstStyle/>
        <a:p>
          <a:endParaRPr lang="en-US"/>
        </a:p>
      </dgm:t>
    </dgm:pt>
    <dgm:pt modelId="{94D343B8-FBA3-494B-873A-8EB4089E1546}">
      <dgm:prSet/>
      <dgm:spPr/>
      <dgm:t>
        <a:bodyPr/>
        <a:lstStyle/>
        <a:p>
          <a:r>
            <a:rPr lang="en-US"/>
            <a:t>Page replacement completes separation between logical memory and physical memory – large virtual memory can be provided on a smaller physical memory</a:t>
          </a:r>
        </a:p>
      </dgm:t>
    </dgm:pt>
    <dgm:pt modelId="{1D211179-C84D-46AF-8380-D73DFBB75D3B}" type="parTrans" cxnId="{CEF5E71E-B24B-48B3-B00F-4437DC7863D6}">
      <dgm:prSet/>
      <dgm:spPr/>
      <dgm:t>
        <a:bodyPr/>
        <a:lstStyle/>
        <a:p>
          <a:endParaRPr lang="en-US"/>
        </a:p>
      </dgm:t>
    </dgm:pt>
    <dgm:pt modelId="{AD63EED8-594C-4A79-9808-D2431FD6C65E}" type="sibTrans" cxnId="{CEF5E71E-B24B-48B3-B00F-4437DC7863D6}">
      <dgm:prSet/>
      <dgm:spPr/>
      <dgm:t>
        <a:bodyPr/>
        <a:lstStyle/>
        <a:p>
          <a:endParaRPr lang="en-US"/>
        </a:p>
      </dgm:t>
    </dgm:pt>
    <dgm:pt modelId="{080B0574-166E-468D-9548-852DD3A15B1E}" type="pres">
      <dgm:prSet presAssocID="{DA78C243-AA70-48E7-A502-73BB9D60A869}" presName="linear" presStyleCnt="0">
        <dgm:presLayoutVars>
          <dgm:animLvl val="lvl"/>
          <dgm:resizeHandles val="exact"/>
        </dgm:presLayoutVars>
      </dgm:prSet>
      <dgm:spPr/>
    </dgm:pt>
    <dgm:pt modelId="{E4342A04-4CDC-4157-857A-782F3D4DA7F1}" type="pres">
      <dgm:prSet presAssocID="{8DFA2B88-EE0B-4D2D-AF2F-7E41F023571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E1247FA-72FD-418C-9AEC-7FE17E1DE5D1}" type="pres">
      <dgm:prSet presAssocID="{678F83DE-26B7-4BE5-90ED-BDE3A1C5DE30}" presName="spacer" presStyleCnt="0"/>
      <dgm:spPr/>
    </dgm:pt>
    <dgm:pt modelId="{5FFA6E9B-CC36-46AE-90BF-F650DEE17A30}" type="pres">
      <dgm:prSet presAssocID="{BCCFA8D5-E296-4A3F-A3C8-E54E70BDBE2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1BFC46B-DAD9-47F7-9F2E-235B8D4990E6}" type="pres">
      <dgm:prSet presAssocID="{46D83B96-7F1D-4880-98AD-436EE7931CD0}" presName="spacer" presStyleCnt="0"/>
      <dgm:spPr/>
    </dgm:pt>
    <dgm:pt modelId="{15D52CB4-4DF9-4166-8D22-A94B03A5D889}" type="pres">
      <dgm:prSet presAssocID="{94D343B8-FBA3-494B-873A-8EB4089E154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EF5E71E-B24B-48B3-B00F-4437DC7863D6}" srcId="{DA78C243-AA70-48E7-A502-73BB9D60A869}" destId="{94D343B8-FBA3-494B-873A-8EB4089E1546}" srcOrd="2" destOrd="0" parTransId="{1D211179-C84D-46AF-8380-D73DFBB75D3B}" sibTransId="{AD63EED8-594C-4A79-9808-D2431FD6C65E}"/>
    <dgm:cxn modelId="{8273C22D-7549-4E46-82D6-0ACABED76EC5}" type="presOf" srcId="{8DFA2B88-EE0B-4D2D-AF2F-7E41F0235710}" destId="{E4342A04-4CDC-4157-857A-782F3D4DA7F1}" srcOrd="0" destOrd="0" presId="urn:microsoft.com/office/officeart/2005/8/layout/vList2"/>
    <dgm:cxn modelId="{4AD6CEB7-6D7A-4A6C-AAF3-EEF9AFFEE8CD}" srcId="{DA78C243-AA70-48E7-A502-73BB9D60A869}" destId="{8DFA2B88-EE0B-4D2D-AF2F-7E41F0235710}" srcOrd="0" destOrd="0" parTransId="{0009B4DF-0B21-4E63-B302-9DD3FF16962C}" sibTransId="{678F83DE-26B7-4BE5-90ED-BDE3A1C5DE30}"/>
    <dgm:cxn modelId="{44B95DCA-0ABE-4AA7-8658-2B9DE615BDE9}" srcId="{DA78C243-AA70-48E7-A502-73BB9D60A869}" destId="{BCCFA8D5-E296-4A3F-A3C8-E54E70BDBE26}" srcOrd="1" destOrd="0" parTransId="{3BCEE245-A031-4BF3-81E5-91DFE9DDB088}" sibTransId="{46D83B96-7F1D-4880-98AD-436EE7931CD0}"/>
    <dgm:cxn modelId="{BB0A52CA-35CA-4230-9E01-28F4D36C984A}" type="presOf" srcId="{94D343B8-FBA3-494B-873A-8EB4089E1546}" destId="{15D52CB4-4DF9-4166-8D22-A94B03A5D889}" srcOrd="0" destOrd="0" presId="urn:microsoft.com/office/officeart/2005/8/layout/vList2"/>
    <dgm:cxn modelId="{346BAEE9-4C05-4A79-BAA2-09DFA766D1B3}" type="presOf" srcId="{DA78C243-AA70-48E7-A502-73BB9D60A869}" destId="{080B0574-166E-468D-9548-852DD3A15B1E}" srcOrd="0" destOrd="0" presId="urn:microsoft.com/office/officeart/2005/8/layout/vList2"/>
    <dgm:cxn modelId="{832BDEF8-8B95-4DD2-865F-9115DC22A7AB}" type="presOf" srcId="{BCCFA8D5-E296-4A3F-A3C8-E54E70BDBE26}" destId="{5FFA6E9B-CC36-46AE-90BF-F650DEE17A30}" srcOrd="0" destOrd="0" presId="urn:microsoft.com/office/officeart/2005/8/layout/vList2"/>
    <dgm:cxn modelId="{B9A60E4A-9751-4934-BFFA-B3B9CE213978}" type="presParOf" srcId="{080B0574-166E-468D-9548-852DD3A15B1E}" destId="{E4342A04-4CDC-4157-857A-782F3D4DA7F1}" srcOrd="0" destOrd="0" presId="urn:microsoft.com/office/officeart/2005/8/layout/vList2"/>
    <dgm:cxn modelId="{A0B78812-3A1E-416F-8742-46918C0A7E69}" type="presParOf" srcId="{080B0574-166E-468D-9548-852DD3A15B1E}" destId="{AE1247FA-72FD-418C-9AEC-7FE17E1DE5D1}" srcOrd="1" destOrd="0" presId="urn:microsoft.com/office/officeart/2005/8/layout/vList2"/>
    <dgm:cxn modelId="{01907FE6-E116-47CA-AC20-447864DB6D69}" type="presParOf" srcId="{080B0574-166E-468D-9548-852DD3A15B1E}" destId="{5FFA6E9B-CC36-46AE-90BF-F650DEE17A30}" srcOrd="2" destOrd="0" presId="urn:microsoft.com/office/officeart/2005/8/layout/vList2"/>
    <dgm:cxn modelId="{661CFBEE-0958-4140-8FD4-4447AC035804}" type="presParOf" srcId="{080B0574-166E-468D-9548-852DD3A15B1E}" destId="{21BFC46B-DAD9-47F7-9F2E-235B8D4990E6}" srcOrd="3" destOrd="0" presId="urn:microsoft.com/office/officeart/2005/8/layout/vList2"/>
    <dgm:cxn modelId="{35A1BB1F-5672-45E0-ACF3-62F873BE4A5A}" type="presParOf" srcId="{080B0574-166E-468D-9548-852DD3A15B1E}" destId="{15D52CB4-4DF9-4166-8D22-A94B03A5D88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50D7D8-0AE1-4DE4-A701-6AF52F769DE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7091816-F642-44CD-9646-AD805BBE4230}">
      <dgm:prSet/>
      <dgm:spPr/>
      <dgm:t>
        <a:bodyPr/>
        <a:lstStyle/>
        <a:p>
          <a:r>
            <a:rPr lang="en-US" dirty="0"/>
            <a:t>Why is relocation needed? (continued)</a:t>
          </a:r>
        </a:p>
      </dgm:t>
    </dgm:pt>
    <dgm:pt modelId="{D4B8DCA8-FA51-4622-8897-04B876A4EA84}" type="parTrans" cxnId="{00D08A47-34CF-4C35-8B6E-CE0304B4BF00}">
      <dgm:prSet/>
      <dgm:spPr/>
      <dgm:t>
        <a:bodyPr/>
        <a:lstStyle/>
        <a:p>
          <a:endParaRPr lang="en-US"/>
        </a:p>
      </dgm:t>
    </dgm:pt>
    <dgm:pt modelId="{AC9D768D-7CA9-4FD3-9DC5-2AFC83DC1A8D}" type="sibTrans" cxnId="{00D08A47-34CF-4C35-8B6E-CE0304B4BF00}">
      <dgm:prSet/>
      <dgm:spPr/>
      <dgm:t>
        <a:bodyPr/>
        <a:lstStyle/>
        <a:p>
          <a:endParaRPr lang="en-US"/>
        </a:p>
      </dgm:t>
    </dgm:pt>
    <dgm:pt modelId="{D27A2574-CBFE-4E49-939E-46AE7CBB38BB}">
      <dgm:prSet/>
      <dgm:spPr/>
      <dgm:t>
        <a:bodyPr/>
        <a:lstStyle/>
        <a:p>
          <a:r>
            <a:rPr lang="en-US" dirty="0"/>
            <a:t>Active processes need to be able to be swapped in and out of main memory in order to maximize processor utilization</a:t>
          </a:r>
        </a:p>
      </dgm:t>
    </dgm:pt>
    <dgm:pt modelId="{03B8589A-D489-41C4-92AF-45BC0DCF0CF5}" type="parTrans" cxnId="{160A0FC1-E19B-48F2-9072-9E21D500EA16}">
      <dgm:prSet/>
      <dgm:spPr/>
      <dgm:t>
        <a:bodyPr/>
        <a:lstStyle/>
        <a:p>
          <a:endParaRPr lang="en-US"/>
        </a:p>
      </dgm:t>
    </dgm:pt>
    <dgm:pt modelId="{E8537153-1E02-4D53-907F-66B8C8FE159E}" type="sibTrans" cxnId="{160A0FC1-E19B-48F2-9072-9E21D500EA16}">
      <dgm:prSet/>
      <dgm:spPr/>
      <dgm:t>
        <a:bodyPr/>
        <a:lstStyle/>
        <a:p>
          <a:endParaRPr lang="en-US"/>
        </a:p>
      </dgm:t>
    </dgm:pt>
    <dgm:pt modelId="{62A27334-145A-44C0-AD4C-848861D1ADFF}">
      <dgm:prSet/>
      <dgm:spPr/>
      <dgm:t>
        <a:bodyPr/>
        <a:lstStyle/>
        <a:p>
          <a:r>
            <a:rPr lang="en-US" dirty="0"/>
            <a:t>Specifying that a process must be placed in the same memory region when it is swapped back</a:t>
          </a:r>
          <a:br>
            <a:rPr lang="en-US" dirty="0"/>
          </a:br>
          <a:r>
            <a:rPr lang="en-US" dirty="0"/>
            <a:t>in would be limiting memory utilization</a:t>
          </a:r>
        </a:p>
      </dgm:t>
    </dgm:pt>
    <dgm:pt modelId="{0EE35DE5-375C-42EC-A1A1-7EA50DFFB32A}" type="parTrans" cxnId="{FBCC7D34-5730-4E4D-9DD4-63FDB650D467}">
      <dgm:prSet/>
      <dgm:spPr/>
      <dgm:t>
        <a:bodyPr/>
        <a:lstStyle/>
        <a:p>
          <a:endParaRPr lang="en-US"/>
        </a:p>
      </dgm:t>
    </dgm:pt>
    <dgm:pt modelId="{65E89BB6-E385-4325-BE19-BE6D5A4C4192}" type="sibTrans" cxnId="{FBCC7D34-5730-4E4D-9DD4-63FDB650D467}">
      <dgm:prSet/>
      <dgm:spPr/>
      <dgm:t>
        <a:bodyPr/>
        <a:lstStyle/>
        <a:p>
          <a:endParaRPr lang="en-US"/>
        </a:p>
      </dgm:t>
    </dgm:pt>
    <dgm:pt modelId="{11EA4B4B-6086-4E40-ACFE-7408CB9507CC}">
      <dgm:prSet/>
      <dgm:spPr/>
      <dgm:t>
        <a:bodyPr/>
        <a:lstStyle/>
        <a:p>
          <a:r>
            <a:rPr lang="en-US" dirty="0"/>
            <a:t>Consequently it must be possible to </a:t>
          </a:r>
          <a:br>
            <a:rPr lang="en-US" dirty="0"/>
          </a:br>
          <a:r>
            <a:rPr lang="en-US" dirty="0"/>
            <a:t>adjust addresses whenever a program</a:t>
          </a:r>
          <a:br>
            <a:rPr lang="en-US" dirty="0"/>
          </a:br>
          <a:r>
            <a:rPr lang="en-US" dirty="0"/>
            <a:t>is loaded. </a:t>
          </a:r>
        </a:p>
      </dgm:t>
    </dgm:pt>
    <dgm:pt modelId="{D295472D-1DFF-4787-AB97-BC09A49AC643}" type="parTrans" cxnId="{05172EE3-7E1D-4542-835E-E7B40149D289}">
      <dgm:prSet/>
      <dgm:spPr/>
      <dgm:t>
        <a:bodyPr/>
        <a:lstStyle/>
        <a:p>
          <a:endParaRPr lang="en-US"/>
        </a:p>
      </dgm:t>
    </dgm:pt>
    <dgm:pt modelId="{830AEAF8-F402-461B-A166-448DAC390805}" type="sibTrans" cxnId="{05172EE3-7E1D-4542-835E-E7B40149D289}">
      <dgm:prSet/>
      <dgm:spPr/>
      <dgm:t>
        <a:bodyPr/>
        <a:lstStyle/>
        <a:p>
          <a:endParaRPr lang="en-US"/>
        </a:p>
      </dgm:t>
    </dgm:pt>
    <dgm:pt modelId="{CCA8B3CE-F338-4566-BC50-52DDE3E70657}" type="pres">
      <dgm:prSet presAssocID="{1150D7D8-0AE1-4DE4-A701-6AF52F769DEB}" presName="linear" presStyleCnt="0">
        <dgm:presLayoutVars>
          <dgm:animLvl val="lvl"/>
          <dgm:resizeHandles val="exact"/>
        </dgm:presLayoutVars>
      </dgm:prSet>
      <dgm:spPr/>
    </dgm:pt>
    <dgm:pt modelId="{BD4ACF32-CDCC-4238-A80A-62AEE4680F46}" type="pres">
      <dgm:prSet presAssocID="{27091816-F642-44CD-9646-AD805BBE423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8BBE00A-2919-4769-A5EF-F846A667CFE4}" type="pres">
      <dgm:prSet presAssocID="{27091816-F642-44CD-9646-AD805BBE4230}" presName="childText" presStyleLbl="revTx" presStyleIdx="0" presStyleCnt="1">
        <dgm:presLayoutVars>
          <dgm:bulletEnabled val="1"/>
        </dgm:presLayoutVars>
      </dgm:prSet>
      <dgm:spPr/>
    </dgm:pt>
    <dgm:pt modelId="{E24C71EA-1B7D-4879-B385-87EF071BCCD6}" type="pres">
      <dgm:prSet presAssocID="{11EA4B4B-6086-4E40-ACFE-7408CB9507C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BDFF7F00-130C-493D-899A-44F4F399FAB9}" type="presOf" srcId="{11EA4B4B-6086-4E40-ACFE-7408CB9507CC}" destId="{E24C71EA-1B7D-4879-B385-87EF071BCCD6}" srcOrd="0" destOrd="0" presId="urn:microsoft.com/office/officeart/2005/8/layout/vList2"/>
    <dgm:cxn modelId="{26E96C24-D35A-48E2-9E65-E827C2447695}" type="presOf" srcId="{D27A2574-CBFE-4E49-939E-46AE7CBB38BB}" destId="{A8BBE00A-2919-4769-A5EF-F846A667CFE4}" srcOrd="0" destOrd="0" presId="urn:microsoft.com/office/officeart/2005/8/layout/vList2"/>
    <dgm:cxn modelId="{FBCC7D34-5730-4E4D-9DD4-63FDB650D467}" srcId="{27091816-F642-44CD-9646-AD805BBE4230}" destId="{62A27334-145A-44C0-AD4C-848861D1ADFF}" srcOrd="1" destOrd="0" parTransId="{0EE35DE5-375C-42EC-A1A1-7EA50DFFB32A}" sibTransId="{65E89BB6-E385-4325-BE19-BE6D5A4C4192}"/>
    <dgm:cxn modelId="{38E47237-24C1-4BAC-BBF2-D602C91842F6}" type="presOf" srcId="{27091816-F642-44CD-9646-AD805BBE4230}" destId="{BD4ACF32-CDCC-4238-A80A-62AEE4680F46}" srcOrd="0" destOrd="0" presId="urn:microsoft.com/office/officeart/2005/8/layout/vList2"/>
    <dgm:cxn modelId="{00D08A47-34CF-4C35-8B6E-CE0304B4BF00}" srcId="{1150D7D8-0AE1-4DE4-A701-6AF52F769DEB}" destId="{27091816-F642-44CD-9646-AD805BBE4230}" srcOrd="0" destOrd="0" parTransId="{D4B8DCA8-FA51-4622-8897-04B876A4EA84}" sibTransId="{AC9D768D-7CA9-4FD3-9DC5-2AFC83DC1A8D}"/>
    <dgm:cxn modelId="{A32452B6-B42D-43A0-97ED-D3846601CAB1}" type="presOf" srcId="{1150D7D8-0AE1-4DE4-A701-6AF52F769DEB}" destId="{CCA8B3CE-F338-4566-BC50-52DDE3E70657}" srcOrd="0" destOrd="0" presId="urn:microsoft.com/office/officeart/2005/8/layout/vList2"/>
    <dgm:cxn modelId="{160A0FC1-E19B-48F2-9072-9E21D500EA16}" srcId="{27091816-F642-44CD-9646-AD805BBE4230}" destId="{D27A2574-CBFE-4E49-939E-46AE7CBB38BB}" srcOrd="0" destOrd="0" parTransId="{03B8589A-D489-41C4-92AF-45BC0DCF0CF5}" sibTransId="{E8537153-1E02-4D53-907F-66B8C8FE159E}"/>
    <dgm:cxn modelId="{05172EE3-7E1D-4542-835E-E7B40149D289}" srcId="{1150D7D8-0AE1-4DE4-A701-6AF52F769DEB}" destId="{11EA4B4B-6086-4E40-ACFE-7408CB9507CC}" srcOrd="1" destOrd="0" parTransId="{D295472D-1DFF-4787-AB97-BC09A49AC643}" sibTransId="{830AEAF8-F402-461B-A166-448DAC390805}"/>
    <dgm:cxn modelId="{2953C1E3-212C-4C18-90DF-52220633C322}" type="presOf" srcId="{62A27334-145A-44C0-AD4C-848861D1ADFF}" destId="{A8BBE00A-2919-4769-A5EF-F846A667CFE4}" srcOrd="0" destOrd="1" presId="urn:microsoft.com/office/officeart/2005/8/layout/vList2"/>
    <dgm:cxn modelId="{52654B2E-FA47-4694-82F7-59A9E91BF454}" type="presParOf" srcId="{CCA8B3CE-F338-4566-BC50-52DDE3E70657}" destId="{BD4ACF32-CDCC-4238-A80A-62AEE4680F46}" srcOrd="0" destOrd="0" presId="urn:microsoft.com/office/officeart/2005/8/layout/vList2"/>
    <dgm:cxn modelId="{6BA30DA1-52C2-49C9-A7F5-893B7B8D29B3}" type="presParOf" srcId="{CCA8B3CE-F338-4566-BC50-52DDE3E70657}" destId="{A8BBE00A-2919-4769-A5EF-F846A667CFE4}" srcOrd="1" destOrd="0" presId="urn:microsoft.com/office/officeart/2005/8/layout/vList2"/>
    <dgm:cxn modelId="{1522F6BB-6C86-4909-A00A-F0FB7C75F752}" type="presParOf" srcId="{CCA8B3CE-F338-4566-BC50-52DDE3E70657}" destId="{E24C71EA-1B7D-4879-B385-87EF071BCCD6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4F87C1B-BEF1-4402-A055-68A45B889869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6E50033-13A7-457F-9DC9-3A38ABC29FA0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Processes need to acquire permission to reference memory locations for reading or writing purposes</a:t>
          </a:r>
        </a:p>
      </dgm:t>
    </dgm:pt>
    <dgm:pt modelId="{00A183D9-3159-4B81-B925-59F0B6138F4F}" type="parTrans" cxnId="{484125A4-AA94-4F6B-A446-3B6E7E9D3FC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344A77A-65B6-4C68-AF38-C8A0CE012073}" type="sibTrans" cxnId="{484125A4-AA94-4F6B-A446-3B6E7E9D3FC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E143720-7A33-4171-9EFD-50DE82E48430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Location of a program in main memory is unpredictable till execution begins</a:t>
          </a:r>
        </a:p>
      </dgm:t>
    </dgm:pt>
    <dgm:pt modelId="{830434B1-1660-4D69-8393-9617FBAE2D98}" type="parTrans" cxnId="{B4F6B7FC-B6A7-43F8-BBA0-A38B1DA91E4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457D857-C549-47CF-9FEC-3C0C8B31546A}" type="sibTrans" cxnId="{B4F6B7FC-B6A7-43F8-BBA0-A38B1DA91E4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722E642-AFC8-4729-9E5A-F0251CBF6C8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Memory references generated by a process must be checked at run time</a:t>
          </a:r>
        </a:p>
      </dgm:t>
    </dgm:pt>
    <dgm:pt modelId="{2C5C6F05-A3A0-48C4-BB1D-129F5755B587}" type="parTrans" cxnId="{E46F6CBF-2BC8-42B8-85EA-59B55A89848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F6619E6-DB31-4E2C-9D3E-9AFA6B499E36}" type="sibTrans" cxnId="{E46F6CBF-2BC8-42B8-85EA-59B55A89848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D6C7797-7A33-43D9-B98B-7E3D055AC1AD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Mechanisms that support relocation also support protection</a:t>
          </a:r>
        </a:p>
      </dgm:t>
    </dgm:pt>
    <dgm:pt modelId="{93A04082-D24A-42A8-B198-18F5AA664A6D}" type="parTrans" cxnId="{FD9D685E-5517-401C-86C9-A2CCC2447DC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3CC7715-712C-44A0-90EA-A3B9AA851559}" type="sibTrans" cxnId="{FD9D685E-5517-401C-86C9-A2CCC2447DC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C9BECDB-9F11-4EEB-BA36-A91696102783}" type="pres">
      <dgm:prSet presAssocID="{14F87C1B-BEF1-4402-A055-68A45B889869}" presName="linear" presStyleCnt="0">
        <dgm:presLayoutVars>
          <dgm:animLvl val="lvl"/>
          <dgm:resizeHandles val="exact"/>
        </dgm:presLayoutVars>
      </dgm:prSet>
      <dgm:spPr/>
    </dgm:pt>
    <dgm:pt modelId="{1BCD991C-6D23-4456-81C3-F21D7A2B50A6}" type="pres">
      <dgm:prSet presAssocID="{46E50033-13A7-457F-9DC9-3A38ABC29FA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8B4928A-E354-45A1-BBE8-FE2D6EE2FDC2}" type="pres">
      <dgm:prSet presAssocID="{3344A77A-65B6-4C68-AF38-C8A0CE012073}" presName="spacer" presStyleCnt="0"/>
      <dgm:spPr/>
    </dgm:pt>
    <dgm:pt modelId="{828FADE4-3060-47C2-86C8-3BE0435B2277}" type="pres">
      <dgm:prSet presAssocID="{AE143720-7A33-4171-9EFD-50DE82E4843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55157AA-4DE2-4D9F-88CF-D26336B42F81}" type="pres">
      <dgm:prSet presAssocID="{C457D857-C549-47CF-9FEC-3C0C8B31546A}" presName="spacer" presStyleCnt="0"/>
      <dgm:spPr/>
    </dgm:pt>
    <dgm:pt modelId="{5B7BAD94-0672-4688-843E-8940A267E2D5}" type="pres">
      <dgm:prSet presAssocID="{1722E642-AFC8-4729-9E5A-F0251CBF6C8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24DF608-28DC-4BC1-8270-8B6F69062AAF}" type="pres">
      <dgm:prSet presAssocID="{3F6619E6-DB31-4E2C-9D3E-9AFA6B499E36}" presName="spacer" presStyleCnt="0"/>
      <dgm:spPr/>
    </dgm:pt>
    <dgm:pt modelId="{AE50D74E-51D0-4F2A-9132-9E6168AAFE6C}" type="pres">
      <dgm:prSet presAssocID="{0D6C7797-7A33-43D9-B98B-7E3D055AC1A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A9C0A04-34AA-4BD1-84BD-0EB9BBABE454}" type="presOf" srcId="{AE143720-7A33-4171-9EFD-50DE82E48430}" destId="{828FADE4-3060-47C2-86C8-3BE0435B2277}" srcOrd="0" destOrd="0" presId="urn:microsoft.com/office/officeart/2005/8/layout/vList2"/>
    <dgm:cxn modelId="{29B70B0F-2C6A-46DC-A8F7-BBC5D7400E9D}" type="presOf" srcId="{1722E642-AFC8-4729-9E5A-F0251CBF6C8B}" destId="{5B7BAD94-0672-4688-843E-8940A267E2D5}" srcOrd="0" destOrd="0" presId="urn:microsoft.com/office/officeart/2005/8/layout/vList2"/>
    <dgm:cxn modelId="{FD9D685E-5517-401C-86C9-A2CCC2447DCB}" srcId="{14F87C1B-BEF1-4402-A055-68A45B889869}" destId="{0D6C7797-7A33-43D9-B98B-7E3D055AC1AD}" srcOrd="3" destOrd="0" parTransId="{93A04082-D24A-42A8-B198-18F5AA664A6D}" sibTransId="{63CC7715-712C-44A0-90EA-A3B9AA851559}"/>
    <dgm:cxn modelId="{20CDF543-5C40-4F6C-9A7E-37729327C9FA}" type="presOf" srcId="{46E50033-13A7-457F-9DC9-3A38ABC29FA0}" destId="{1BCD991C-6D23-4456-81C3-F21D7A2B50A6}" srcOrd="0" destOrd="0" presId="urn:microsoft.com/office/officeart/2005/8/layout/vList2"/>
    <dgm:cxn modelId="{484125A4-AA94-4F6B-A446-3B6E7E9D3FC0}" srcId="{14F87C1B-BEF1-4402-A055-68A45B889869}" destId="{46E50033-13A7-457F-9DC9-3A38ABC29FA0}" srcOrd="0" destOrd="0" parTransId="{00A183D9-3159-4B81-B925-59F0B6138F4F}" sibTransId="{3344A77A-65B6-4C68-AF38-C8A0CE012073}"/>
    <dgm:cxn modelId="{E46F6CBF-2BC8-42B8-85EA-59B55A898480}" srcId="{14F87C1B-BEF1-4402-A055-68A45B889869}" destId="{1722E642-AFC8-4729-9E5A-F0251CBF6C8B}" srcOrd="2" destOrd="0" parTransId="{2C5C6F05-A3A0-48C4-BB1D-129F5755B587}" sibTransId="{3F6619E6-DB31-4E2C-9D3E-9AFA6B499E36}"/>
    <dgm:cxn modelId="{CA4ECDC6-3C25-43DC-8912-DEBD979B1F9D}" type="presOf" srcId="{0D6C7797-7A33-43D9-B98B-7E3D055AC1AD}" destId="{AE50D74E-51D0-4F2A-9132-9E6168AAFE6C}" srcOrd="0" destOrd="0" presId="urn:microsoft.com/office/officeart/2005/8/layout/vList2"/>
    <dgm:cxn modelId="{F8FA54D3-B965-450F-B58B-909361A15899}" type="presOf" srcId="{14F87C1B-BEF1-4402-A055-68A45B889869}" destId="{EC9BECDB-9F11-4EEB-BA36-A91696102783}" srcOrd="0" destOrd="0" presId="urn:microsoft.com/office/officeart/2005/8/layout/vList2"/>
    <dgm:cxn modelId="{B4F6B7FC-B6A7-43F8-BBA0-A38B1DA91E40}" srcId="{14F87C1B-BEF1-4402-A055-68A45B889869}" destId="{AE143720-7A33-4171-9EFD-50DE82E48430}" srcOrd="1" destOrd="0" parTransId="{830434B1-1660-4D69-8393-9617FBAE2D98}" sibTransId="{C457D857-C549-47CF-9FEC-3C0C8B31546A}"/>
    <dgm:cxn modelId="{5F63B70E-233A-4AFC-9088-B6B78FCE6302}" type="presParOf" srcId="{EC9BECDB-9F11-4EEB-BA36-A91696102783}" destId="{1BCD991C-6D23-4456-81C3-F21D7A2B50A6}" srcOrd="0" destOrd="0" presId="urn:microsoft.com/office/officeart/2005/8/layout/vList2"/>
    <dgm:cxn modelId="{1E68D7B9-1341-49C5-8FC0-C87B71B10182}" type="presParOf" srcId="{EC9BECDB-9F11-4EEB-BA36-A91696102783}" destId="{18B4928A-E354-45A1-BBE8-FE2D6EE2FDC2}" srcOrd="1" destOrd="0" presId="urn:microsoft.com/office/officeart/2005/8/layout/vList2"/>
    <dgm:cxn modelId="{181D0282-B5D4-4EB3-ACF3-D1CA3CDF7A5D}" type="presParOf" srcId="{EC9BECDB-9F11-4EEB-BA36-A91696102783}" destId="{828FADE4-3060-47C2-86C8-3BE0435B2277}" srcOrd="2" destOrd="0" presId="urn:microsoft.com/office/officeart/2005/8/layout/vList2"/>
    <dgm:cxn modelId="{F2B15192-A461-4C6F-BC08-B5A44CE6BA52}" type="presParOf" srcId="{EC9BECDB-9F11-4EEB-BA36-A91696102783}" destId="{355157AA-4DE2-4D9F-88CF-D26336B42F81}" srcOrd="3" destOrd="0" presId="urn:microsoft.com/office/officeart/2005/8/layout/vList2"/>
    <dgm:cxn modelId="{2E08E756-2B55-4494-B779-A9ED38144D7B}" type="presParOf" srcId="{EC9BECDB-9F11-4EEB-BA36-A91696102783}" destId="{5B7BAD94-0672-4688-843E-8940A267E2D5}" srcOrd="4" destOrd="0" presId="urn:microsoft.com/office/officeart/2005/8/layout/vList2"/>
    <dgm:cxn modelId="{8534D93E-49C3-4B25-B073-914A5B0926C0}" type="presParOf" srcId="{EC9BECDB-9F11-4EEB-BA36-A91696102783}" destId="{724DF608-28DC-4BC1-8270-8B6F69062AAF}" srcOrd="5" destOrd="0" presId="urn:microsoft.com/office/officeart/2005/8/layout/vList2"/>
    <dgm:cxn modelId="{FEA3E465-B074-4A0C-B00E-2B5D31E22AEB}" type="presParOf" srcId="{EC9BECDB-9F11-4EEB-BA36-A91696102783}" destId="{AE50D74E-51D0-4F2A-9132-9E6168AAFE6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2156FC0-129A-4E23-8C9A-DDE75C240AE9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7E49961-CDD8-4AFB-AAFF-1A9593F75961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Advantageous to allow each process access to the same copy of the program rather than have their own separate copy</a:t>
          </a:r>
        </a:p>
      </dgm:t>
    </dgm:pt>
    <dgm:pt modelId="{75D4E14A-BD3A-4A73-BBAF-578C6D757484}" type="parTrans" cxnId="{5242A800-A86A-4C0D-B14D-5092E9C2B94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DD28C63-2A05-44AA-B219-BEDCAA79CA87}" type="sibTrans" cxnId="{5242A800-A86A-4C0D-B14D-5092E9C2B94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FE6118F-5494-4A74-A230-0ED1E2EF97EC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Memory management must allow controlled access to shared areas of memory without compromising protection</a:t>
          </a:r>
        </a:p>
      </dgm:t>
    </dgm:pt>
    <dgm:pt modelId="{1C78DEEF-DB96-4C36-9E81-104429021274}" type="parTrans" cxnId="{5C32A91F-AC8B-4ACD-A373-0E84410D119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821E2CF-1E07-4062-86DD-FCD34E421B1D}" type="sibTrans" cxnId="{5C32A91F-AC8B-4ACD-A373-0E84410D119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D81827E-8218-4593-95E0-8F2F4B3FE269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Mechanisms used to support relocation support sharing capabilities</a:t>
          </a:r>
        </a:p>
      </dgm:t>
    </dgm:pt>
    <dgm:pt modelId="{65CCA013-D5CF-49C5-BFBA-744C6D76923E}" type="parTrans" cxnId="{BF5FD5B7-ADA4-4E25-A7E5-92E52E9BB0C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97B0F74-7D8F-404F-AA3D-84B1DD943120}" type="sibTrans" cxnId="{BF5FD5B7-ADA4-4E25-A7E5-92E52E9BB0C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965D628-6636-4837-9BDB-D9111B457C68}" type="pres">
      <dgm:prSet presAssocID="{D2156FC0-129A-4E23-8C9A-DDE75C240AE9}" presName="linear" presStyleCnt="0">
        <dgm:presLayoutVars>
          <dgm:animLvl val="lvl"/>
          <dgm:resizeHandles val="exact"/>
        </dgm:presLayoutVars>
      </dgm:prSet>
      <dgm:spPr/>
    </dgm:pt>
    <dgm:pt modelId="{32336C55-6901-4F44-84C1-949B2D63578E}" type="pres">
      <dgm:prSet presAssocID="{57E49961-CDD8-4AFB-AAFF-1A9593F7596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E23B249-419C-4127-A398-D97C8ED18C14}" type="pres">
      <dgm:prSet presAssocID="{6DD28C63-2A05-44AA-B219-BEDCAA79CA87}" presName="spacer" presStyleCnt="0"/>
      <dgm:spPr/>
    </dgm:pt>
    <dgm:pt modelId="{9266A562-8A4A-49F8-90F6-D82B324E6136}" type="pres">
      <dgm:prSet presAssocID="{DFE6118F-5494-4A74-A230-0ED1E2EF97E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D1472B9-5A9D-42F7-B2E3-B900629BB564}" type="pres">
      <dgm:prSet presAssocID="{7821E2CF-1E07-4062-86DD-FCD34E421B1D}" presName="spacer" presStyleCnt="0"/>
      <dgm:spPr/>
    </dgm:pt>
    <dgm:pt modelId="{7D7469AD-EAA5-42D1-B68B-242301E31EB9}" type="pres">
      <dgm:prSet presAssocID="{ED81827E-8218-4593-95E0-8F2F4B3FE26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242A800-A86A-4C0D-B14D-5092E9C2B949}" srcId="{D2156FC0-129A-4E23-8C9A-DDE75C240AE9}" destId="{57E49961-CDD8-4AFB-AAFF-1A9593F75961}" srcOrd="0" destOrd="0" parTransId="{75D4E14A-BD3A-4A73-BBAF-578C6D757484}" sibTransId="{6DD28C63-2A05-44AA-B219-BEDCAA79CA87}"/>
    <dgm:cxn modelId="{5C32A91F-AC8B-4ACD-A373-0E84410D1190}" srcId="{D2156FC0-129A-4E23-8C9A-DDE75C240AE9}" destId="{DFE6118F-5494-4A74-A230-0ED1E2EF97EC}" srcOrd="1" destOrd="0" parTransId="{1C78DEEF-DB96-4C36-9E81-104429021274}" sibTransId="{7821E2CF-1E07-4062-86DD-FCD34E421B1D}"/>
    <dgm:cxn modelId="{3FB1A72C-1516-4C82-BFB4-4A8F7B1268D8}" type="presOf" srcId="{DFE6118F-5494-4A74-A230-0ED1E2EF97EC}" destId="{9266A562-8A4A-49F8-90F6-D82B324E6136}" srcOrd="0" destOrd="0" presId="urn:microsoft.com/office/officeart/2005/8/layout/vList2"/>
    <dgm:cxn modelId="{3887D839-A1BC-4183-BEA1-DC3F3C84E053}" type="presOf" srcId="{ED81827E-8218-4593-95E0-8F2F4B3FE269}" destId="{7D7469AD-EAA5-42D1-B68B-242301E31EB9}" srcOrd="0" destOrd="0" presId="urn:microsoft.com/office/officeart/2005/8/layout/vList2"/>
    <dgm:cxn modelId="{D1531746-BE44-4F39-B6D0-682A916EAB57}" type="presOf" srcId="{57E49961-CDD8-4AFB-AAFF-1A9593F75961}" destId="{32336C55-6901-4F44-84C1-949B2D63578E}" srcOrd="0" destOrd="0" presId="urn:microsoft.com/office/officeart/2005/8/layout/vList2"/>
    <dgm:cxn modelId="{A281DD59-7AFC-41D0-B987-9B7A08FEA08B}" type="presOf" srcId="{D2156FC0-129A-4E23-8C9A-DDE75C240AE9}" destId="{E965D628-6636-4837-9BDB-D9111B457C68}" srcOrd="0" destOrd="0" presId="urn:microsoft.com/office/officeart/2005/8/layout/vList2"/>
    <dgm:cxn modelId="{BF5FD5B7-ADA4-4E25-A7E5-92E52E9BB0CE}" srcId="{D2156FC0-129A-4E23-8C9A-DDE75C240AE9}" destId="{ED81827E-8218-4593-95E0-8F2F4B3FE269}" srcOrd="2" destOrd="0" parTransId="{65CCA013-D5CF-49C5-BFBA-744C6D76923E}" sibTransId="{097B0F74-7D8F-404F-AA3D-84B1DD943120}"/>
    <dgm:cxn modelId="{BD0C267D-5916-4AEF-90F4-EF1359D3A013}" type="presParOf" srcId="{E965D628-6636-4837-9BDB-D9111B457C68}" destId="{32336C55-6901-4F44-84C1-949B2D63578E}" srcOrd="0" destOrd="0" presId="urn:microsoft.com/office/officeart/2005/8/layout/vList2"/>
    <dgm:cxn modelId="{16857C57-BA26-40F2-8E77-AF594CEC6E9D}" type="presParOf" srcId="{E965D628-6636-4837-9BDB-D9111B457C68}" destId="{9E23B249-419C-4127-A398-D97C8ED18C14}" srcOrd="1" destOrd="0" presId="urn:microsoft.com/office/officeart/2005/8/layout/vList2"/>
    <dgm:cxn modelId="{8480A587-C366-4C87-A35A-9AB94510946C}" type="presParOf" srcId="{E965D628-6636-4837-9BDB-D9111B457C68}" destId="{9266A562-8A4A-49F8-90F6-D82B324E6136}" srcOrd="2" destOrd="0" presId="urn:microsoft.com/office/officeart/2005/8/layout/vList2"/>
    <dgm:cxn modelId="{122E56F5-F12A-4A97-B752-26EF1058235C}" type="presParOf" srcId="{E965D628-6636-4837-9BDB-D9111B457C68}" destId="{6D1472B9-5A9D-42F7-B2E3-B900629BB564}" srcOrd="3" destOrd="0" presId="urn:microsoft.com/office/officeart/2005/8/layout/vList2"/>
    <dgm:cxn modelId="{02D77EEE-14C6-49C8-84BD-390F996D22DD}" type="presParOf" srcId="{E965D628-6636-4837-9BDB-D9111B457C68}" destId="{7D7469AD-EAA5-42D1-B68B-242301E31EB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D62D7ED-6E71-4A90-9137-32B1DFF32FB1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52CB86-2529-49D5-8ECC-B1436CFD2671}">
      <dgm:prSet custT="1"/>
      <dgm:spPr/>
      <dgm:t>
        <a:bodyPr/>
        <a:lstStyle/>
        <a:p>
          <a:pPr algn="just">
            <a:lnSpc>
              <a:spcPct val="100000"/>
            </a:lnSpc>
          </a:pPr>
          <a:r>
            <a:rPr lang="en-US" sz="1800" dirty="0"/>
            <a:t>Main memory is organized as a linear (1-D) address space consisting of a sequence of bytes or words.  </a:t>
          </a:r>
        </a:p>
      </dgm:t>
    </dgm:pt>
    <dgm:pt modelId="{0EE29B87-A6ED-4E4E-82A4-186ACC87FF52}" type="parTrans" cxnId="{8084FB9D-C862-463C-BB74-2E053E964B5A}">
      <dgm:prSet/>
      <dgm:spPr/>
      <dgm:t>
        <a:bodyPr/>
        <a:lstStyle/>
        <a:p>
          <a:endParaRPr lang="en-US"/>
        </a:p>
      </dgm:t>
    </dgm:pt>
    <dgm:pt modelId="{DE118FB7-A723-42CD-9DC6-25C94F0C183F}" type="sibTrans" cxnId="{8084FB9D-C862-463C-BB74-2E053E964B5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CF10193-9621-4747-B425-5F6CA1315D5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Programs aren’t necessarily organized this way</a:t>
          </a:r>
        </a:p>
      </dgm:t>
    </dgm:pt>
    <dgm:pt modelId="{1C16F2B3-8A25-4B20-ADA7-32040AA036BE}" type="parTrans" cxnId="{966A60C4-4B04-4FE8-A790-4A4AF1567F7A}">
      <dgm:prSet/>
      <dgm:spPr/>
      <dgm:t>
        <a:bodyPr/>
        <a:lstStyle/>
        <a:p>
          <a:endParaRPr lang="en-US"/>
        </a:p>
      </dgm:t>
    </dgm:pt>
    <dgm:pt modelId="{A30011C4-D859-467B-A589-CFF02309305E}" type="sibTrans" cxnId="{966A60C4-4B04-4FE8-A790-4A4AF1567F7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CDB4878-2281-44C8-897D-583DBEA4706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Paging versus segmentation</a:t>
          </a:r>
          <a:br>
            <a:rPr lang="en-US" sz="1800" dirty="0"/>
          </a:br>
          <a:endParaRPr lang="en-US" sz="1800" dirty="0"/>
        </a:p>
      </dgm:t>
    </dgm:pt>
    <dgm:pt modelId="{6927FBD6-7ABC-46FE-8DA8-14C4DBBF04A1}" type="parTrans" cxnId="{9ABC6FE4-6A0F-4855-806C-A5C578EC517A}">
      <dgm:prSet/>
      <dgm:spPr/>
      <dgm:t>
        <a:bodyPr/>
        <a:lstStyle/>
        <a:p>
          <a:endParaRPr lang="en-US"/>
        </a:p>
      </dgm:t>
    </dgm:pt>
    <dgm:pt modelId="{763663C2-1978-43A8-9FE2-6A35D63714B9}" type="sibTrans" cxnId="{9ABC6FE4-6A0F-4855-806C-A5C578EC517A}">
      <dgm:prSet/>
      <dgm:spPr/>
      <dgm:t>
        <a:bodyPr/>
        <a:lstStyle/>
        <a:p>
          <a:endParaRPr lang="en-US"/>
        </a:p>
      </dgm:t>
    </dgm:pt>
    <dgm:pt modelId="{E5C5173C-6540-4CFD-82D9-E8CB1D58A0A9}" type="pres">
      <dgm:prSet presAssocID="{3D62D7ED-6E71-4A90-9137-32B1DFF32FB1}" presName="root" presStyleCnt="0">
        <dgm:presLayoutVars>
          <dgm:dir/>
          <dgm:resizeHandles val="exact"/>
        </dgm:presLayoutVars>
      </dgm:prSet>
      <dgm:spPr/>
    </dgm:pt>
    <dgm:pt modelId="{315F1228-F69F-47BF-A5CD-308861D749A1}" type="pres">
      <dgm:prSet presAssocID="{3D62D7ED-6E71-4A90-9137-32B1DFF32FB1}" presName="container" presStyleCnt="0">
        <dgm:presLayoutVars>
          <dgm:dir/>
          <dgm:resizeHandles val="exact"/>
        </dgm:presLayoutVars>
      </dgm:prSet>
      <dgm:spPr/>
    </dgm:pt>
    <dgm:pt modelId="{9DDD925F-DDFB-49F5-8A20-A6399B780E2C}" type="pres">
      <dgm:prSet presAssocID="{4A52CB86-2529-49D5-8ECC-B1436CFD2671}" presName="compNode" presStyleCnt="0"/>
      <dgm:spPr/>
    </dgm:pt>
    <dgm:pt modelId="{6432CD4B-2FCA-4FAC-8E69-65D87C908AF4}" type="pres">
      <dgm:prSet presAssocID="{4A52CB86-2529-49D5-8ECC-B1436CFD2671}" presName="iconBgRect" presStyleLbl="bgShp" presStyleIdx="0" presStyleCnt="3"/>
      <dgm:spPr/>
    </dgm:pt>
    <dgm:pt modelId="{30145EE4-E8FF-41AA-A8A8-B5265A8A90B9}" type="pres">
      <dgm:prSet presAssocID="{4A52CB86-2529-49D5-8ECC-B1436CFD267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6703807-9BEE-4D72-949A-B0119AB66D20}" type="pres">
      <dgm:prSet presAssocID="{4A52CB86-2529-49D5-8ECC-B1436CFD2671}" presName="spaceRect" presStyleCnt="0"/>
      <dgm:spPr/>
    </dgm:pt>
    <dgm:pt modelId="{31613BA3-BA57-4A5D-B401-6D6CC6617E2D}" type="pres">
      <dgm:prSet presAssocID="{4A52CB86-2529-49D5-8ECC-B1436CFD2671}" presName="textRect" presStyleLbl="revTx" presStyleIdx="0" presStyleCnt="3">
        <dgm:presLayoutVars>
          <dgm:chMax val="1"/>
          <dgm:chPref val="1"/>
        </dgm:presLayoutVars>
      </dgm:prSet>
      <dgm:spPr/>
    </dgm:pt>
    <dgm:pt modelId="{EC5C610F-C893-4628-AFB7-868D8EE232F0}" type="pres">
      <dgm:prSet presAssocID="{DE118FB7-A723-42CD-9DC6-25C94F0C183F}" presName="sibTrans" presStyleLbl="sibTrans2D1" presStyleIdx="0" presStyleCnt="0"/>
      <dgm:spPr/>
    </dgm:pt>
    <dgm:pt modelId="{B3962006-AA32-4480-A087-F782036FA3EA}" type="pres">
      <dgm:prSet presAssocID="{ACF10193-9621-4747-B425-5F6CA1315D52}" presName="compNode" presStyleCnt="0"/>
      <dgm:spPr/>
    </dgm:pt>
    <dgm:pt modelId="{6423308C-77DA-43CF-980F-B579932C17D1}" type="pres">
      <dgm:prSet presAssocID="{ACF10193-9621-4747-B425-5F6CA1315D52}" presName="iconBgRect" presStyleLbl="bgShp" presStyleIdx="1" presStyleCnt="3"/>
      <dgm:spPr/>
    </dgm:pt>
    <dgm:pt modelId="{E410EBE2-332E-442B-AEC3-DB1D536733E9}" type="pres">
      <dgm:prSet presAssocID="{ACF10193-9621-4747-B425-5F6CA1315D5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C539846-CD2A-4751-89B9-1B7ADD27412A}" type="pres">
      <dgm:prSet presAssocID="{ACF10193-9621-4747-B425-5F6CA1315D52}" presName="spaceRect" presStyleCnt="0"/>
      <dgm:spPr/>
    </dgm:pt>
    <dgm:pt modelId="{D34A05D0-19E9-496D-91A2-C21067C14C6C}" type="pres">
      <dgm:prSet presAssocID="{ACF10193-9621-4747-B425-5F6CA1315D52}" presName="textRect" presStyleLbl="revTx" presStyleIdx="1" presStyleCnt="3">
        <dgm:presLayoutVars>
          <dgm:chMax val="1"/>
          <dgm:chPref val="1"/>
        </dgm:presLayoutVars>
      </dgm:prSet>
      <dgm:spPr/>
    </dgm:pt>
    <dgm:pt modelId="{E6FC15EF-6E0A-498C-87EB-D250D470DA8C}" type="pres">
      <dgm:prSet presAssocID="{A30011C4-D859-467B-A589-CFF02309305E}" presName="sibTrans" presStyleLbl="sibTrans2D1" presStyleIdx="0" presStyleCnt="0"/>
      <dgm:spPr/>
    </dgm:pt>
    <dgm:pt modelId="{2A3DDEAD-5A24-470C-8C9D-A894EB773029}" type="pres">
      <dgm:prSet presAssocID="{CCDB4878-2281-44C8-897D-583DBEA47061}" presName="compNode" presStyleCnt="0"/>
      <dgm:spPr/>
    </dgm:pt>
    <dgm:pt modelId="{C9B110F1-69B5-4B4F-B6CF-16FFCD456633}" type="pres">
      <dgm:prSet presAssocID="{CCDB4878-2281-44C8-897D-583DBEA47061}" presName="iconBgRect" presStyleLbl="bgShp" presStyleIdx="2" presStyleCnt="3"/>
      <dgm:spPr/>
    </dgm:pt>
    <dgm:pt modelId="{F395EEA0-96F2-4B69-994C-55234C4A9E1E}" type="pres">
      <dgm:prSet presAssocID="{CCDB4878-2281-44C8-897D-583DBEA4706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33BA8DE6-F9F8-4D1B-AC75-5FF381B4EBD8}" type="pres">
      <dgm:prSet presAssocID="{CCDB4878-2281-44C8-897D-583DBEA47061}" presName="spaceRect" presStyleCnt="0"/>
      <dgm:spPr/>
    </dgm:pt>
    <dgm:pt modelId="{0F1E73EA-9F39-44B2-B306-F4436E563EB5}" type="pres">
      <dgm:prSet presAssocID="{CCDB4878-2281-44C8-897D-583DBEA4706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97D3D0B-CFA0-4F54-9720-58DE4207552B}" type="presOf" srcId="{ACF10193-9621-4747-B425-5F6CA1315D52}" destId="{D34A05D0-19E9-496D-91A2-C21067C14C6C}" srcOrd="0" destOrd="0" presId="urn:microsoft.com/office/officeart/2018/2/layout/IconCircleList"/>
    <dgm:cxn modelId="{4BEE0C23-0D70-4FA3-8E88-768BC1230A90}" type="presOf" srcId="{3D62D7ED-6E71-4A90-9137-32B1DFF32FB1}" destId="{E5C5173C-6540-4CFD-82D9-E8CB1D58A0A9}" srcOrd="0" destOrd="0" presId="urn:microsoft.com/office/officeart/2018/2/layout/IconCircleList"/>
    <dgm:cxn modelId="{25FC7C6E-86A2-429A-A4C4-95857701FF6C}" type="presOf" srcId="{DE118FB7-A723-42CD-9DC6-25C94F0C183F}" destId="{EC5C610F-C893-4628-AFB7-868D8EE232F0}" srcOrd="0" destOrd="0" presId="urn:microsoft.com/office/officeart/2018/2/layout/IconCircleList"/>
    <dgm:cxn modelId="{C4111C92-6957-4985-ACE2-AE4796A87E29}" type="presOf" srcId="{A30011C4-D859-467B-A589-CFF02309305E}" destId="{E6FC15EF-6E0A-498C-87EB-D250D470DA8C}" srcOrd="0" destOrd="0" presId="urn:microsoft.com/office/officeart/2018/2/layout/IconCircleList"/>
    <dgm:cxn modelId="{0ACEA09A-66A6-4B41-9E7E-DD81A3574AEE}" type="presOf" srcId="{CCDB4878-2281-44C8-897D-583DBEA47061}" destId="{0F1E73EA-9F39-44B2-B306-F4436E563EB5}" srcOrd="0" destOrd="0" presId="urn:microsoft.com/office/officeart/2018/2/layout/IconCircleList"/>
    <dgm:cxn modelId="{8084FB9D-C862-463C-BB74-2E053E964B5A}" srcId="{3D62D7ED-6E71-4A90-9137-32B1DFF32FB1}" destId="{4A52CB86-2529-49D5-8ECC-B1436CFD2671}" srcOrd="0" destOrd="0" parTransId="{0EE29B87-A6ED-4E4E-82A4-186ACC87FF52}" sibTransId="{DE118FB7-A723-42CD-9DC6-25C94F0C183F}"/>
    <dgm:cxn modelId="{966A60C4-4B04-4FE8-A790-4A4AF1567F7A}" srcId="{3D62D7ED-6E71-4A90-9137-32B1DFF32FB1}" destId="{ACF10193-9621-4747-B425-5F6CA1315D52}" srcOrd="1" destOrd="0" parTransId="{1C16F2B3-8A25-4B20-ADA7-32040AA036BE}" sibTransId="{A30011C4-D859-467B-A589-CFF02309305E}"/>
    <dgm:cxn modelId="{9ABC6FE4-6A0F-4855-806C-A5C578EC517A}" srcId="{3D62D7ED-6E71-4A90-9137-32B1DFF32FB1}" destId="{CCDB4878-2281-44C8-897D-583DBEA47061}" srcOrd="2" destOrd="0" parTransId="{6927FBD6-7ABC-46FE-8DA8-14C4DBBF04A1}" sibTransId="{763663C2-1978-43A8-9FE2-6A35D63714B9}"/>
    <dgm:cxn modelId="{96461FF5-B24D-433D-B7AA-4CDA38E49F21}" type="presOf" srcId="{4A52CB86-2529-49D5-8ECC-B1436CFD2671}" destId="{31613BA3-BA57-4A5D-B401-6D6CC6617E2D}" srcOrd="0" destOrd="0" presId="urn:microsoft.com/office/officeart/2018/2/layout/IconCircleList"/>
    <dgm:cxn modelId="{565AE896-5668-4D09-8C77-E8B2CFB5D5A2}" type="presParOf" srcId="{E5C5173C-6540-4CFD-82D9-E8CB1D58A0A9}" destId="{315F1228-F69F-47BF-A5CD-308861D749A1}" srcOrd="0" destOrd="0" presId="urn:microsoft.com/office/officeart/2018/2/layout/IconCircleList"/>
    <dgm:cxn modelId="{50E155B8-0C4F-4B53-94C0-1073308FEA0E}" type="presParOf" srcId="{315F1228-F69F-47BF-A5CD-308861D749A1}" destId="{9DDD925F-DDFB-49F5-8A20-A6399B780E2C}" srcOrd="0" destOrd="0" presId="urn:microsoft.com/office/officeart/2018/2/layout/IconCircleList"/>
    <dgm:cxn modelId="{7906D8E1-33F7-4F36-916D-8962513EB720}" type="presParOf" srcId="{9DDD925F-DDFB-49F5-8A20-A6399B780E2C}" destId="{6432CD4B-2FCA-4FAC-8E69-65D87C908AF4}" srcOrd="0" destOrd="0" presId="urn:microsoft.com/office/officeart/2018/2/layout/IconCircleList"/>
    <dgm:cxn modelId="{BC7E4C52-5921-403C-9A23-D86338065C94}" type="presParOf" srcId="{9DDD925F-DDFB-49F5-8A20-A6399B780E2C}" destId="{30145EE4-E8FF-41AA-A8A8-B5265A8A90B9}" srcOrd="1" destOrd="0" presId="urn:microsoft.com/office/officeart/2018/2/layout/IconCircleList"/>
    <dgm:cxn modelId="{8A41165F-B9FC-4CB6-B008-740F497E9C1C}" type="presParOf" srcId="{9DDD925F-DDFB-49F5-8A20-A6399B780E2C}" destId="{C6703807-9BEE-4D72-949A-B0119AB66D20}" srcOrd="2" destOrd="0" presId="urn:microsoft.com/office/officeart/2018/2/layout/IconCircleList"/>
    <dgm:cxn modelId="{FAEF8FE2-029A-4296-B504-EF474EEEBB36}" type="presParOf" srcId="{9DDD925F-DDFB-49F5-8A20-A6399B780E2C}" destId="{31613BA3-BA57-4A5D-B401-6D6CC6617E2D}" srcOrd="3" destOrd="0" presId="urn:microsoft.com/office/officeart/2018/2/layout/IconCircleList"/>
    <dgm:cxn modelId="{9AFD0C0A-7FDF-4E04-BAD4-0C9C4EA03C0E}" type="presParOf" srcId="{315F1228-F69F-47BF-A5CD-308861D749A1}" destId="{EC5C610F-C893-4628-AFB7-868D8EE232F0}" srcOrd="1" destOrd="0" presId="urn:microsoft.com/office/officeart/2018/2/layout/IconCircleList"/>
    <dgm:cxn modelId="{5259DEAE-7DE1-4A95-A76B-56D71D5D1ED5}" type="presParOf" srcId="{315F1228-F69F-47BF-A5CD-308861D749A1}" destId="{B3962006-AA32-4480-A087-F782036FA3EA}" srcOrd="2" destOrd="0" presId="urn:microsoft.com/office/officeart/2018/2/layout/IconCircleList"/>
    <dgm:cxn modelId="{0B88814A-FD5A-4B2D-85A1-B152F2A4DA0B}" type="presParOf" srcId="{B3962006-AA32-4480-A087-F782036FA3EA}" destId="{6423308C-77DA-43CF-980F-B579932C17D1}" srcOrd="0" destOrd="0" presId="urn:microsoft.com/office/officeart/2018/2/layout/IconCircleList"/>
    <dgm:cxn modelId="{6BF1A0CA-E8C8-41D3-99CB-794819C0D83C}" type="presParOf" srcId="{B3962006-AA32-4480-A087-F782036FA3EA}" destId="{E410EBE2-332E-442B-AEC3-DB1D536733E9}" srcOrd="1" destOrd="0" presId="urn:microsoft.com/office/officeart/2018/2/layout/IconCircleList"/>
    <dgm:cxn modelId="{1AA706F6-505D-4670-BD90-064B2318EAFD}" type="presParOf" srcId="{B3962006-AA32-4480-A087-F782036FA3EA}" destId="{BC539846-CD2A-4751-89B9-1B7ADD27412A}" srcOrd="2" destOrd="0" presId="urn:microsoft.com/office/officeart/2018/2/layout/IconCircleList"/>
    <dgm:cxn modelId="{F965EEFF-B967-4077-962F-989A15F28DFF}" type="presParOf" srcId="{B3962006-AA32-4480-A087-F782036FA3EA}" destId="{D34A05D0-19E9-496D-91A2-C21067C14C6C}" srcOrd="3" destOrd="0" presId="urn:microsoft.com/office/officeart/2018/2/layout/IconCircleList"/>
    <dgm:cxn modelId="{59358051-ED98-48EB-A926-B4807D8E87B4}" type="presParOf" srcId="{315F1228-F69F-47BF-A5CD-308861D749A1}" destId="{E6FC15EF-6E0A-498C-87EB-D250D470DA8C}" srcOrd="3" destOrd="0" presId="urn:microsoft.com/office/officeart/2018/2/layout/IconCircleList"/>
    <dgm:cxn modelId="{BA6106D4-F1AD-42F9-9E29-12A58EEFACC0}" type="presParOf" srcId="{315F1228-F69F-47BF-A5CD-308861D749A1}" destId="{2A3DDEAD-5A24-470C-8C9D-A894EB773029}" srcOrd="4" destOrd="0" presId="urn:microsoft.com/office/officeart/2018/2/layout/IconCircleList"/>
    <dgm:cxn modelId="{E81553B2-7341-4644-BACF-FB20CBEA96BA}" type="presParOf" srcId="{2A3DDEAD-5A24-470C-8C9D-A894EB773029}" destId="{C9B110F1-69B5-4B4F-B6CF-16FFCD456633}" srcOrd="0" destOrd="0" presId="urn:microsoft.com/office/officeart/2018/2/layout/IconCircleList"/>
    <dgm:cxn modelId="{9115CB87-27E3-4EE9-B6A4-B3B73397D298}" type="presParOf" srcId="{2A3DDEAD-5A24-470C-8C9D-A894EB773029}" destId="{F395EEA0-96F2-4B69-994C-55234C4A9E1E}" srcOrd="1" destOrd="0" presId="urn:microsoft.com/office/officeart/2018/2/layout/IconCircleList"/>
    <dgm:cxn modelId="{4E26ABBD-E1C3-4811-8ECE-774896974241}" type="presParOf" srcId="{2A3DDEAD-5A24-470C-8C9D-A894EB773029}" destId="{33BA8DE6-F9F8-4D1B-AC75-5FF381B4EBD8}" srcOrd="2" destOrd="0" presId="urn:microsoft.com/office/officeart/2018/2/layout/IconCircleList"/>
    <dgm:cxn modelId="{F8322103-7551-444C-9E91-1744E3AA7FD8}" type="presParOf" srcId="{2A3DDEAD-5A24-470C-8C9D-A894EB773029}" destId="{0F1E73EA-9F39-44B2-B306-F4436E563EB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14781B9-B76E-DE48-B6CD-1871E6686F03}" type="doc">
      <dgm:prSet loTypeId="urn:microsoft.com/office/officeart/2005/8/layout/hList1" loCatId="list" qsTypeId="urn:microsoft.com/office/officeart/2005/8/quickstyle/simple4" qsCatId="simple" csTypeId="urn:microsoft.com/office/officeart/2005/8/colors/accent1_2#1" csCatId="accent1" phldr="1"/>
      <dgm:spPr/>
      <dgm:t>
        <a:bodyPr/>
        <a:lstStyle/>
        <a:p>
          <a:endParaRPr lang="en-US"/>
        </a:p>
      </dgm:t>
    </dgm:pt>
    <dgm:pt modelId="{F7D9E317-E96A-8F48-9BFD-FBD175380725}">
      <dgm:prSet phldrT="[Text]" custT="1"/>
      <dgm:spPr>
        <a:solidFill>
          <a:schemeClr val="accent4">
            <a:lumMod val="75000"/>
          </a:schemeClr>
        </a:solidFill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r>
            <a:rPr lang="en-US" sz="2500" dirty="0"/>
            <a:t>Programs are written in modules</a:t>
          </a:r>
        </a:p>
      </dgm:t>
    </dgm:pt>
    <dgm:pt modelId="{3F4CFE7A-5820-7E42-BB25-B05B712121FB}" type="parTrans" cxnId="{D9947A88-8D99-3B4B-8191-74BDAA1EE1C5}">
      <dgm:prSet/>
      <dgm:spPr/>
      <dgm:t>
        <a:bodyPr/>
        <a:lstStyle/>
        <a:p>
          <a:endParaRPr lang="en-US"/>
        </a:p>
      </dgm:t>
    </dgm:pt>
    <dgm:pt modelId="{0A488997-47DE-2048-8169-AD6C50AAF938}" type="sibTrans" cxnId="{D9947A88-8D99-3B4B-8191-74BDAA1EE1C5}">
      <dgm:prSet/>
      <dgm:spPr/>
      <dgm:t>
        <a:bodyPr/>
        <a:lstStyle/>
        <a:p>
          <a:endParaRPr lang="en-US"/>
        </a:p>
      </dgm:t>
    </dgm:pt>
    <dgm:pt modelId="{1C7C63AB-06D3-0241-920D-B97768525412}">
      <dgm:prSet/>
      <dgm:spPr/>
      <dgm:t>
        <a:bodyPr/>
        <a:lstStyle/>
        <a:p>
          <a:r>
            <a:rPr lang="en-US" dirty="0"/>
            <a:t>modules can be written and compiled independently</a:t>
          </a:r>
        </a:p>
      </dgm:t>
    </dgm:pt>
    <dgm:pt modelId="{F741D7E0-A918-2841-8387-EEE252900975}" type="parTrans" cxnId="{B6C2FE04-64F9-7943-BFD4-434D29EA826D}">
      <dgm:prSet/>
      <dgm:spPr/>
      <dgm:t>
        <a:bodyPr/>
        <a:lstStyle/>
        <a:p>
          <a:endParaRPr lang="en-US"/>
        </a:p>
      </dgm:t>
    </dgm:pt>
    <dgm:pt modelId="{CF58A067-688F-2744-AE12-E10F8E99A363}" type="sibTrans" cxnId="{B6C2FE04-64F9-7943-BFD4-434D29EA826D}">
      <dgm:prSet/>
      <dgm:spPr/>
      <dgm:t>
        <a:bodyPr/>
        <a:lstStyle/>
        <a:p>
          <a:endParaRPr lang="en-US"/>
        </a:p>
      </dgm:t>
    </dgm:pt>
    <dgm:pt modelId="{5B87985D-768B-DC44-8FF5-B494D1A296E1}">
      <dgm:prSet/>
      <dgm:spPr/>
      <dgm:t>
        <a:bodyPr/>
        <a:lstStyle/>
        <a:p>
          <a:r>
            <a:rPr lang="en-US" dirty="0"/>
            <a:t>different degrees of protection given to modules (read-only, execute-only)</a:t>
          </a:r>
        </a:p>
      </dgm:t>
    </dgm:pt>
    <dgm:pt modelId="{E7DDB814-C877-4A46-88E6-5D1B71686589}" type="parTrans" cxnId="{1E56D556-3062-9444-8320-202CE9C86A2D}">
      <dgm:prSet/>
      <dgm:spPr/>
      <dgm:t>
        <a:bodyPr/>
        <a:lstStyle/>
        <a:p>
          <a:endParaRPr lang="en-US"/>
        </a:p>
      </dgm:t>
    </dgm:pt>
    <dgm:pt modelId="{96556E07-6761-CF4F-9301-87BF281EB7B1}" type="sibTrans" cxnId="{1E56D556-3062-9444-8320-202CE9C86A2D}">
      <dgm:prSet/>
      <dgm:spPr/>
      <dgm:t>
        <a:bodyPr/>
        <a:lstStyle/>
        <a:p>
          <a:endParaRPr lang="en-US"/>
        </a:p>
      </dgm:t>
    </dgm:pt>
    <dgm:pt modelId="{D44BB826-6576-BF41-8AE1-1F4600BE09C9}">
      <dgm:prSet/>
      <dgm:spPr/>
      <dgm:t>
        <a:bodyPr/>
        <a:lstStyle/>
        <a:p>
          <a:r>
            <a:rPr lang="en-US" dirty="0"/>
            <a:t>sharing on a module level corresponds to the user’s way of viewing the problem</a:t>
          </a:r>
        </a:p>
      </dgm:t>
    </dgm:pt>
    <dgm:pt modelId="{D89F9484-23F6-CD46-86C8-729273D1EC45}" type="parTrans" cxnId="{57A3FDD5-4B35-6E43-8396-107CF947B4D0}">
      <dgm:prSet/>
      <dgm:spPr/>
      <dgm:t>
        <a:bodyPr/>
        <a:lstStyle/>
        <a:p>
          <a:endParaRPr lang="en-US"/>
        </a:p>
      </dgm:t>
    </dgm:pt>
    <dgm:pt modelId="{D07EFE69-3DF6-7D43-A066-AD2373878422}" type="sibTrans" cxnId="{57A3FDD5-4B35-6E43-8396-107CF947B4D0}">
      <dgm:prSet/>
      <dgm:spPr/>
      <dgm:t>
        <a:bodyPr/>
        <a:lstStyle/>
        <a:p>
          <a:endParaRPr lang="en-US"/>
        </a:p>
      </dgm:t>
    </dgm:pt>
    <dgm:pt modelId="{3E1BEDC8-350A-874B-8364-625D062A1AF4}" type="pres">
      <dgm:prSet presAssocID="{914781B9-B76E-DE48-B6CD-1871E6686F03}" presName="Name0" presStyleCnt="0">
        <dgm:presLayoutVars>
          <dgm:dir/>
          <dgm:animLvl val="lvl"/>
          <dgm:resizeHandles val="exact"/>
        </dgm:presLayoutVars>
      </dgm:prSet>
      <dgm:spPr/>
    </dgm:pt>
    <dgm:pt modelId="{27A62740-23BB-9348-9B74-BD00C3F5D9C1}" type="pres">
      <dgm:prSet presAssocID="{F7D9E317-E96A-8F48-9BFD-FBD175380725}" presName="composite" presStyleCnt="0"/>
      <dgm:spPr/>
    </dgm:pt>
    <dgm:pt modelId="{334D193C-839A-0E44-B28B-3AFED529D922}" type="pres">
      <dgm:prSet presAssocID="{F7D9E317-E96A-8F48-9BFD-FBD175380725}" presName="parTx" presStyleLbl="alignNode1" presStyleIdx="0" presStyleCnt="1" custLinFactNeighborX="-10465" custLinFactNeighborY="-20191">
        <dgm:presLayoutVars>
          <dgm:chMax val="0"/>
          <dgm:chPref val="0"/>
          <dgm:bulletEnabled val="1"/>
        </dgm:presLayoutVars>
      </dgm:prSet>
      <dgm:spPr/>
    </dgm:pt>
    <dgm:pt modelId="{7B231396-7652-0541-A496-2537BE7F010F}" type="pres">
      <dgm:prSet presAssocID="{F7D9E317-E96A-8F48-9BFD-FBD175380725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B6C2FE04-64F9-7943-BFD4-434D29EA826D}" srcId="{F7D9E317-E96A-8F48-9BFD-FBD175380725}" destId="{1C7C63AB-06D3-0241-920D-B97768525412}" srcOrd="0" destOrd="0" parTransId="{F741D7E0-A918-2841-8387-EEE252900975}" sibTransId="{CF58A067-688F-2744-AE12-E10F8E99A363}"/>
    <dgm:cxn modelId="{6AE0F564-AA73-49CF-99B6-4B53F7ECFF64}" type="presOf" srcId="{5B87985D-768B-DC44-8FF5-B494D1A296E1}" destId="{7B231396-7652-0541-A496-2537BE7F010F}" srcOrd="0" destOrd="1" presId="urn:microsoft.com/office/officeart/2005/8/layout/hList1"/>
    <dgm:cxn modelId="{1E56D556-3062-9444-8320-202CE9C86A2D}" srcId="{F7D9E317-E96A-8F48-9BFD-FBD175380725}" destId="{5B87985D-768B-DC44-8FF5-B494D1A296E1}" srcOrd="1" destOrd="0" parTransId="{E7DDB814-C877-4A46-88E6-5D1B71686589}" sibTransId="{96556E07-6761-CF4F-9301-87BF281EB7B1}"/>
    <dgm:cxn modelId="{D9947A88-8D99-3B4B-8191-74BDAA1EE1C5}" srcId="{914781B9-B76E-DE48-B6CD-1871E6686F03}" destId="{F7D9E317-E96A-8F48-9BFD-FBD175380725}" srcOrd="0" destOrd="0" parTransId="{3F4CFE7A-5820-7E42-BB25-B05B712121FB}" sibTransId="{0A488997-47DE-2048-8169-AD6C50AAF938}"/>
    <dgm:cxn modelId="{F672B1BA-A8AD-4D58-889C-CD4F554E2160}" type="presOf" srcId="{F7D9E317-E96A-8F48-9BFD-FBD175380725}" destId="{334D193C-839A-0E44-B28B-3AFED529D922}" srcOrd="0" destOrd="0" presId="urn:microsoft.com/office/officeart/2005/8/layout/hList1"/>
    <dgm:cxn modelId="{9F79BDCD-8046-422F-AB20-17A5923AABB6}" type="presOf" srcId="{914781B9-B76E-DE48-B6CD-1871E6686F03}" destId="{3E1BEDC8-350A-874B-8364-625D062A1AF4}" srcOrd="0" destOrd="0" presId="urn:microsoft.com/office/officeart/2005/8/layout/hList1"/>
    <dgm:cxn modelId="{57A3FDD5-4B35-6E43-8396-107CF947B4D0}" srcId="{F7D9E317-E96A-8F48-9BFD-FBD175380725}" destId="{D44BB826-6576-BF41-8AE1-1F4600BE09C9}" srcOrd="2" destOrd="0" parTransId="{D89F9484-23F6-CD46-86C8-729273D1EC45}" sibTransId="{D07EFE69-3DF6-7D43-A066-AD2373878422}"/>
    <dgm:cxn modelId="{D6F94FE4-1E8C-4814-84AD-6175F4727303}" type="presOf" srcId="{1C7C63AB-06D3-0241-920D-B97768525412}" destId="{7B231396-7652-0541-A496-2537BE7F010F}" srcOrd="0" destOrd="0" presId="urn:microsoft.com/office/officeart/2005/8/layout/hList1"/>
    <dgm:cxn modelId="{3E1A10EC-AA1C-436F-80E2-9CE8C6E17EDE}" type="presOf" srcId="{D44BB826-6576-BF41-8AE1-1F4600BE09C9}" destId="{7B231396-7652-0541-A496-2537BE7F010F}" srcOrd="0" destOrd="2" presId="urn:microsoft.com/office/officeart/2005/8/layout/hList1"/>
    <dgm:cxn modelId="{2BEC7A10-8783-4EC2-ADBD-4B4D66F2D849}" type="presParOf" srcId="{3E1BEDC8-350A-874B-8364-625D062A1AF4}" destId="{27A62740-23BB-9348-9B74-BD00C3F5D9C1}" srcOrd="0" destOrd="0" presId="urn:microsoft.com/office/officeart/2005/8/layout/hList1"/>
    <dgm:cxn modelId="{707E4B14-D5C6-4BD4-9063-652D1C73E988}" type="presParOf" srcId="{27A62740-23BB-9348-9B74-BD00C3F5D9C1}" destId="{334D193C-839A-0E44-B28B-3AFED529D922}" srcOrd="0" destOrd="0" presId="urn:microsoft.com/office/officeart/2005/8/layout/hList1"/>
    <dgm:cxn modelId="{BEA46FCA-E653-4E30-BFEE-4ABF29CBBEAB}" type="presParOf" srcId="{27A62740-23BB-9348-9B74-BD00C3F5D9C1}" destId="{7B231396-7652-0541-A496-2537BE7F010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7CD2EFD-93DA-4B87-B683-838020A8C88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DC0C6DF-0A0A-47F4-A57C-CA03B1A13AF9}">
      <dgm:prSet/>
      <dgm:spPr/>
      <dgm:t>
        <a:bodyPr/>
        <a:lstStyle/>
        <a:p>
          <a:r>
            <a:rPr lang="en-US" dirty="0"/>
            <a:t>Two-level memory for program storage:</a:t>
          </a:r>
        </a:p>
      </dgm:t>
    </dgm:pt>
    <dgm:pt modelId="{2C610305-1434-4EBC-8B0D-D8EBF0C7EB2F}" type="parTrans" cxnId="{FFE63C47-3F0A-40C4-99C7-017347F311DA}">
      <dgm:prSet/>
      <dgm:spPr/>
      <dgm:t>
        <a:bodyPr/>
        <a:lstStyle/>
        <a:p>
          <a:endParaRPr lang="en-US"/>
        </a:p>
      </dgm:t>
    </dgm:pt>
    <dgm:pt modelId="{3F940C70-655C-4727-8965-159D8DA0CD89}" type="sibTrans" cxnId="{FFE63C47-3F0A-40C4-99C7-017347F311DA}">
      <dgm:prSet/>
      <dgm:spPr/>
      <dgm:t>
        <a:bodyPr/>
        <a:lstStyle/>
        <a:p>
          <a:endParaRPr lang="en-US"/>
        </a:p>
      </dgm:t>
    </dgm:pt>
    <dgm:pt modelId="{B4E162E6-DCAA-483F-9E08-52E9A466BF46}">
      <dgm:prSet/>
      <dgm:spPr/>
      <dgm:t>
        <a:bodyPr/>
        <a:lstStyle/>
        <a:p>
          <a:r>
            <a:rPr lang="en-US" dirty="0"/>
            <a:t>Disk (slow and cheap) &amp; RAM (fast and more expensive)</a:t>
          </a:r>
        </a:p>
      </dgm:t>
    </dgm:pt>
    <dgm:pt modelId="{48DF42FE-1A6C-4491-AE97-987772EE7145}" type="parTrans" cxnId="{BEED8820-5992-437D-ADE2-D5BEE136262A}">
      <dgm:prSet/>
      <dgm:spPr/>
      <dgm:t>
        <a:bodyPr/>
        <a:lstStyle/>
        <a:p>
          <a:endParaRPr lang="en-US"/>
        </a:p>
      </dgm:t>
    </dgm:pt>
    <dgm:pt modelId="{C2217FBE-5D0B-47A9-8BF5-D1516CB9CB53}" type="sibTrans" cxnId="{BEED8820-5992-437D-ADE2-D5BEE136262A}">
      <dgm:prSet/>
      <dgm:spPr/>
      <dgm:t>
        <a:bodyPr/>
        <a:lstStyle/>
        <a:p>
          <a:endParaRPr lang="en-US"/>
        </a:p>
      </dgm:t>
    </dgm:pt>
    <dgm:pt modelId="{A3804633-B549-4990-8182-68BBF9180767}">
      <dgm:prSet/>
      <dgm:spPr/>
      <dgm:t>
        <a:bodyPr/>
        <a:lstStyle/>
        <a:p>
          <a:r>
            <a:rPr lang="en-US" dirty="0"/>
            <a:t>Main memory is volatile, disk isn’t</a:t>
          </a:r>
        </a:p>
      </dgm:t>
    </dgm:pt>
    <dgm:pt modelId="{99B18CA5-65AC-41AB-89F2-6F96B338FC9F}" type="parTrans" cxnId="{FF74326A-DDF9-4A8E-A38E-4611C4E990BE}">
      <dgm:prSet/>
      <dgm:spPr/>
      <dgm:t>
        <a:bodyPr/>
        <a:lstStyle/>
        <a:p>
          <a:endParaRPr lang="en-US"/>
        </a:p>
      </dgm:t>
    </dgm:pt>
    <dgm:pt modelId="{A48A60FC-7F8B-4502-A7B1-B9F0C80E0A1C}" type="sibTrans" cxnId="{FF74326A-DDF9-4A8E-A38E-4611C4E990BE}">
      <dgm:prSet/>
      <dgm:spPr/>
      <dgm:t>
        <a:bodyPr/>
        <a:lstStyle/>
        <a:p>
          <a:endParaRPr lang="en-US"/>
        </a:p>
      </dgm:t>
    </dgm:pt>
    <dgm:pt modelId="{5DDB8E4E-5224-40B2-AA38-6368BC19E541}">
      <dgm:prSet/>
      <dgm:spPr/>
      <dgm:t>
        <a:bodyPr/>
        <a:lstStyle/>
        <a:p>
          <a:r>
            <a:rPr lang="en-US" dirty="0"/>
            <a:t>User should not have to be responsible for organizing movement of code/data between the two levels.</a:t>
          </a:r>
        </a:p>
      </dgm:t>
    </dgm:pt>
    <dgm:pt modelId="{A00C8BCE-2EE2-4516-BBCF-6DC2F5833238}" type="parTrans" cxnId="{CDD50D4C-833C-430C-BE24-29F0422D6D82}">
      <dgm:prSet/>
      <dgm:spPr/>
      <dgm:t>
        <a:bodyPr/>
        <a:lstStyle/>
        <a:p>
          <a:endParaRPr lang="en-US"/>
        </a:p>
      </dgm:t>
    </dgm:pt>
    <dgm:pt modelId="{EA8C6031-E669-4E41-9F34-FE511BE38F62}" type="sibTrans" cxnId="{CDD50D4C-833C-430C-BE24-29F0422D6D82}">
      <dgm:prSet/>
      <dgm:spPr/>
      <dgm:t>
        <a:bodyPr/>
        <a:lstStyle/>
        <a:p>
          <a:endParaRPr lang="en-US"/>
        </a:p>
      </dgm:t>
    </dgm:pt>
    <dgm:pt modelId="{4056CA15-1831-481E-BA15-CB3D07B3FA71}" type="pres">
      <dgm:prSet presAssocID="{27CD2EFD-93DA-4B87-B683-838020A8C88D}" presName="linear" presStyleCnt="0">
        <dgm:presLayoutVars>
          <dgm:animLvl val="lvl"/>
          <dgm:resizeHandles val="exact"/>
        </dgm:presLayoutVars>
      </dgm:prSet>
      <dgm:spPr/>
    </dgm:pt>
    <dgm:pt modelId="{3F6111A3-EDEF-43C1-AF5A-0CB6569CCE2F}" type="pres">
      <dgm:prSet presAssocID="{7DC0C6DF-0A0A-47F4-A57C-CA03B1A13AF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D2632CB-61F2-4AB1-82A8-35AF680C1E2D}" type="pres">
      <dgm:prSet presAssocID="{7DC0C6DF-0A0A-47F4-A57C-CA03B1A13AF9}" presName="childText" presStyleLbl="revTx" presStyleIdx="0" presStyleCnt="1">
        <dgm:presLayoutVars>
          <dgm:bulletEnabled val="1"/>
        </dgm:presLayoutVars>
      </dgm:prSet>
      <dgm:spPr/>
    </dgm:pt>
    <dgm:pt modelId="{553A441F-E497-4A47-8AA8-2773A2BB5B5A}" type="pres">
      <dgm:prSet presAssocID="{5DDB8E4E-5224-40B2-AA38-6368BC19E541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0FB74D02-67B5-41B1-A88A-D75976D04DCB}" type="presOf" srcId="{5DDB8E4E-5224-40B2-AA38-6368BC19E541}" destId="{553A441F-E497-4A47-8AA8-2773A2BB5B5A}" srcOrd="0" destOrd="0" presId="urn:microsoft.com/office/officeart/2005/8/layout/vList2"/>
    <dgm:cxn modelId="{C989D206-D1FD-4D1B-93CA-6803C8A7D43F}" type="presOf" srcId="{B4E162E6-DCAA-483F-9E08-52E9A466BF46}" destId="{0D2632CB-61F2-4AB1-82A8-35AF680C1E2D}" srcOrd="0" destOrd="0" presId="urn:microsoft.com/office/officeart/2005/8/layout/vList2"/>
    <dgm:cxn modelId="{BEED8820-5992-437D-ADE2-D5BEE136262A}" srcId="{7DC0C6DF-0A0A-47F4-A57C-CA03B1A13AF9}" destId="{B4E162E6-DCAA-483F-9E08-52E9A466BF46}" srcOrd="0" destOrd="0" parTransId="{48DF42FE-1A6C-4491-AE97-987772EE7145}" sibTransId="{C2217FBE-5D0B-47A9-8BF5-D1516CB9CB53}"/>
    <dgm:cxn modelId="{FFE63C47-3F0A-40C4-99C7-017347F311DA}" srcId="{27CD2EFD-93DA-4B87-B683-838020A8C88D}" destId="{7DC0C6DF-0A0A-47F4-A57C-CA03B1A13AF9}" srcOrd="0" destOrd="0" parTransId="{2C610305-1434-4EBC-8B0D-D8EBF0C7EB2F}" sibTransId="{3F940C70-655C-4727-8965-159D8DA0CD89}"/>
    <dgm:cxn modelId="{FF74326A-DDF9-4A8E-A38E-4611C4E990BE}" srcId="{7DC0C6DF-0A0A-47F4-A57C-CA03B1A13AF9}" destId="{A3804633-B549-4990-8182-68BBF9180767}" srcOrd="1" destOrd="0" parTransId="{99B18CA5-65AC-41AB-89F2-6F96B338FC9F}" sibTransId="{A48A60FC-7F8B-4502-A7B1-B9F0C80E0A1C}"/>
    <dgm:cxn modelId="{CDD50D4C-833C-430C-BE24-29F0422D6D82}" srcId="{27CD2EFD-93DA-4B87-B683-838020A8C88D}" destId="{5DDB8E4E-5224-40B2-AA38-6368BC19E541}" srcOrd="1" destOrd="0" parTransId="{A00C8BCE-2EE2-4516-BBCF-6DC2F5833238}" sibTransId="{EA8C6031-E669-4E41-9F34-FE511BE38F62}"/>
    <dgm:cxn modelId="{81C07651-A1DE-4AB7-8D85-DC9B85D0330C}" type="presOf" srcId="{7DC0C6DF-0A0A-47F4-A57C-CA03B1A13AF9}" destId="{3F6111A3-EDEF-43C1-AF5A-0CB6569CCE2F}" srcOrd="0" destOrd="0" presId="urn:microsoft.com/office/officeart/2005/8/layout/vList2"/>
    <dgm:cxn modelId="{4BA67F51-D730-49CE-A992-78895708B95E}" type="presOf" srcId="{A3804633-B549-4990-8182-68BBF9180767}" destId="{0D2632CB-61F2-4AB1-82A8-35AF680C1E2D}" srcOrd="0" destOrd="1" presId="urn:microsoft.com/office/officeart/2005/8/layout/vList2"/>
    <dgm:cxn modelId="{349D50EF-B7E3-4856-8BCB-94EC7F65402F}" type="presOf" srcId="{27CD2EFD-93DA-4B87-B683-838020A8C88D}" destId="{4056CA15-1831-481E-BA15-CB3D07B3FA71}" srcOrd="0" destOrd="0" presId="urn:microsoft.com/office/officeart/2005/8/layout/vList2"/>
    <dgm:cxn modelId="{BC9B166D-B1EA-443E-97F3-6435FA323C10}" type="presParOf" srcId="{4056CA15-1831-481E-BA15-CB3D07B3FA71}" destId="{3F6111A3-EDEF-43C1-AF5A-0CB6569CCE2F}" srcOrd="0" destOrd="0" presId="urn:microsoft.com/office/officeart/2005/8/layout/vList2"/>
    <dgm:cxn modelId="{7696CFC3-D5A4-40DD-8ABF-635CE1A33C9B}" type="presParOf" srcId="{4056CA15-1831-481E-BA15-CB3D07B3FA71}" destId="{0D2632CB-61F2-4AB1-82A8-35AF680C1E2D}" srcOrd="1" destOrd="0" presId="urn:microsoft.com/office/officeart/2005/8/layout/vList2"/>
    <dgm:cxn modelId="{16EA715C-A666-4123-867D-0CE2F3B0F6CE}" type="presParOf" srcId="{4056CA15-1831-481E-BA15-CB3D07B3FA71}" destId="{553A441F-E497-4A47-8AA8-2773A2BB5B5A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E8F8C9F-57D8-AE42-81D9-B91C0DAF6E39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#2" csCatId="accent1"/>
      <dgm:spPr/>
      <dgm:t>
        <a:bodyPr/>
        <a:lstStyle/>
        <a:p>
          <a:endParaRPr lang="en-US"/>
        </a:p>
      </dgm:t>
    </dgm:pt>
    <dgm:pt modelId="{B2FD33C0-9D90-E448-99A8-39F24AC271E8}">
      <dgm:prSet/>
      <dgm:spPr/>
      <dgm:t>
        <a:bodyPr/>
        <a:lstStyle/>
        <a:p>
          <a:pPr rtl="0"/>
          <a:r>
            <a:rPr lang="en-US" dirty="0"/>
            <a:t>Cannot leave the programmer with the responsibility to manage memory</a:t>
          </a:r>
        </a:p>
      </dgm:t>
    </dgm:pt>
    <dgm:pt modelId="{D29B1C74-5419-744E-AB83-4797593DDD29}" type="parTrans" cxnId="{B8051F1C-7620-6247-B847-90B3A680EF8E}">
      <dgm:prSet/>
      <dgm:spPr/>
      <dgm:t>
        <a:bodyPr/>
        <a:lstStyle/>
        <a:p>
          <a:endParaRPr lang="en-US"/>
        </a:p>
      </dgm:t>
    </dgm:pt>
    <dgm:pt modelId="{F9E3CB12-2C6D-D44D-A453-DBD5391E2C72}" type="sibTrans" cxnId="{B8051F1C-7620-6247-B847-90B3A680EF8E}">
      <dgm:prSet/>
      <dgm:spPr/>
      <dgm:t>
        <a:bodyPr/>
        <a:lstStyle/>
        <a:p>
          <a:endParaRPr lang="en-US"/>
        </a:p>
      </dgm:t>
    </dgm:pt>
    <dgm:pt modelId="{BA275269-8790-2648-BB18-E82260BC0144}">
      <dgm:prSet/>
      <dgm:spPr/>
      <dgm:t>
        <a:bodyPr/>
        <a:lstStyle/>
        <a:p>
          <a:pPr rtl="0"/>
          <a:r>
            <a:rPr lang="en-US" dirty="0"/>
            <a:t>Memory available for a program plus its data may be insufficient</a:t>
          </a:r>
        </a:p>
      </dgm:t>
    </dgm:pt>
    <dgm:pt modelId="{86DE4C53-D0E6-7247-A76C-943011D05056}" type="parTrans" cxnId="{8A933E08-4422-FF45-B60E-0D7959400A98}">
      <dgm:prSet/>
      <dgm:spPr/>
      <dgm:t>
        <a:bodyPr/>
        <a:lstStyle/>
        <a:p>
          <a:endParaRPr lang="en-US"/>
        </a:p>
      </dgm:t>
    </dgm:pt>
    <dgm:pt modelId="{AABBC9DC-68C3-6F46-B732-B6C7DC689FC0}" type="sibTrans" cxnId="{8A933E08-4422-FF45-B60E-0D7959400A98}">
      <dgm:prSet/>
      <dgm:spPr/>
      <dgm:t>
        <a:bodyPr/>
        <a:lstStyle/>
        <a:p>
          <a:endParaRPr lang="en-US"/>
        </a:p>
      </dgm:t>
    </dgm:pt>
    <dgm:pt modelId="{90223A1A-F998-AD4B-B5EA-B1841813D9D0}">
      <dgm:prSet/>
      <dgm:spPr/>
      <dgm:t>
        <a:bodyPr/>
        <a:lstStyle/>
        <a:p>
          <a:pPr rtl="0"/>
          <a:r>
            <a:rPr lang="en-US" i="1" dirty="0"/>
            <a:t>overlaying</a:t>
          </a:r>
          <a:r>
            <a:rPr lang="en-US" dirty="0"/>
            <a:t> allows various modules to be assigned the same region of memory but is time consuming to program</a:t>
          </a:r>
        </a:p>
      </dgm:t>
    </dgm:pt>
    <dgm:pt modelId="{05585182-54FE-5441-A3DC-E97E0B33673B}" type="parTrans" cxnId="{86C39DC5-3674-634C-80DC-408EA7507149}">
      <dgm:prSet/>
      <dgm:spPr/>
      <dgm:t>
        <a:bodyPr/>
        <a:lstStyle/>
        <a:p>
          <a:endParaRPr lang="en-US" dirty="0"/>
        </a:p>
      </dgm:t>
    </dgm:pt>
    <dgm:pt modelId="{5E4A9523-B14F-6C4D-93EF-9870D62B9D09}" type="sibTrans" cxnId="{86C39DC5-3674-634C-80DC-408EA7507149}">
      <dgm:prSet/>
      <dgm:spPr/>
      <dgm:t>
        <a:bodyPr/>
        <a:lstStyle/>
        <a:p>
          <a:endParaRPr lang="en-US"/>
        </a:p>
      </dgm:t>
    </dgm:pt>
    <dgm:pt modelId="{339CD5B9-B496-F944-B7FF-858ACFA82FEF}">
      <dgm:prSet/>
      <dgm:spPr/>
      <dgm:t>
        <a:bodyPr/>
        <a:lstStyle/>
        <a:p>
          <a:pPr rtl="0"/>
          <a:r>
            <a:rPr lang="en-US" dirty="0"/>
            <a:t>Programmer does not know how much space will be available</a:t>
          </a:r>
        </a:p>
      </dgm:t>
    </dgm:pt>
    <dgm:pt modelId="{0F3C152E-618B-DA41-B2DB-48DC7B7FC8F1}" type="parTrans" cxnId="{435901A0-276A-704C-B707-1F8DBA33CFE0}">
      <dgm:prSet/>
      <dgm:spPr/>
      <dgm:t>
        <a:bodyPr/>
        <a:lstStyle/>
        <a:p>
          <a:endParaRPr lang="en-US"/>
        </a:p>
      </dgm:t>
    </dgm:pt>
    <dgm:pt modelId="{70990F35-F2A7-0C48-8E1C-2D1CE3FD11B6}" type="sibTrans" cxnId="{435901A0-276A-704C-B707-1F8DBA33CFE0}">
      <dgm:prSet/>
      <dgm:spPr/>
      <dgm:t>
        <a:bodyPr/>
        <a:lstStyle/>
        <a:p>
          <a:endParaRPr lang="en-US"/>
        </a:p>
      </dgm:t>
    </dgm:pt>
    <dgm:pt modelId="{51804E1D-7DB7-1A4C-99B9-995C996B94D5}" type="pres">
      <dgm:prSet presAssocID="{AE8F8C9F-57D8-AE42-81D9-B91C0DAF6E3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476E45A-7745-1144-92A1-56BE3F8C40EF}" type="pres">
      <dgm:prSet presAssocID="{B2FD33C0-9D90-E448-99A8-39F24AC271E8}" presName="hierRoot1" presStyleCnt="0"/>
      <dgm:spPr/>
    </dgm:pt>
    <dgm:pt modelId="{5406ED74-D085-E94B-93D4-FA6BEAA49B5B}" type="pres">
      <dgm:prSet presAssocID="{B2FD33C0-9D90-E448-99A8-39F24AC271E8}" presName="composite" presStyleCnt="0"/>
      <dgm:spPr/>
    </dgm:pt>
    <dgm:pt modelId="{84D7EA67-4406-8541-ABBC-797C1A1BEB53}" type="pres">
      <dgm:prSet presAssocID="{B2FD33C0-9D90-E448-99A8-39F24AC271E8}" presName="background" presStyleLbl="node0" presStyleIdx="0" presStyleCnt="3"/>
      <dgm:spPr>
        <a:solidFill>
          <a:schemeClr val="accent4">
            <a:lumMod val="75000"/>
          </a:schemeClr>
        </a:solidFill>
      </dgm:spPr>
    </dgm:pt>
    <dgm:pt modelId="{79BC6BEE-B67A-394A-8158-298CBF1B4197}" type="pres">
      <dgm:prSet presAssocID="{B2FD33C0-9D90-E448-99A8-39F24AC271E8}" presName="text" presStyleLbl="fgAcc0" presStyleIdx="0" presStyleCnt="3">
        <dgm:presLayoutVars>
          <dgm:chPref val="3"/>
        </dgm:presLayoutVars>
      </dgm:prSet>
      <dgm:spPr/>
    </dgm:pt>
    <dgm:pt modelId="{D457C0EC-0C25-664C-9A7F-5F6E2A4A559F}" type="pres">
      <dgm:prSet presAssocID="{B2FD33C0-9D90-E448-99A8-39F24AC271E8}" presName="hierChild2" presStyleCnt="0"/>
      <dgm:spPr/>
    </dgm:pt>
    <dgm:pt modelId="{40CC0D38-F1DA-894B-87BF-311B804ABD43}" type="pres">
      <dgm:prSet presAssocID="{BA275269-8790-2648-BB18-E82260BC0144}" presName="hierRoot1" presStyleCnt="0"/>
      <dgm:spPr/>
    </dgm:pt>
    <dgm:pt modelId="{BBFB715D-AD16-8145-AA16-11967E3367FD}" type="pres">
      <dgm:prSet presAssocID="{BA275269-8790-2648-BB18-E82260BC0144}" presName="composite" presStyleCnt="0"/>
      <dgm:spPr/>
    </dgm:pt>
    <dgm:pt modelId="{AC4EFED8-83BB-B440-A52A-0D2D9C2EFA39}" type="pres">
      <dgm:prSet presAssocID="{BA275269-8790-2648-BB18-E82260BC0144}" presName="background" presStyleLbl="node0" presStyleIdx="1" presStyleCnt="3"/>
      <dgm:spPr>
        <a:solidFill>
          <a:schemeClr val="accent4">
            <a:lumMod val="75000"/>
          </a:schemeClr>
        </a:solidFill>
      </dgm:spPr>
    </dgm:pt>
    <dgm:pt modelId="{2D0F6A76-242F-F443-BCBE-F5935F9E9F58}" type="pres">
      <dgm:prSet presAssocID="{BA275269-8790-2648-BB18-E82260BC0144}" presName="text" presStyleLbl="fgAcc0" presStyleIdx="1" presStyleCnt="3">
        <dgm:presLayoutVars>
          <dgm:chPref val="3"/>
        </dgm:presLayoutVars>
      </dgm:prSet>
      <dgm:spPr/>
    </dgm:pt>
    <dgm:pt modelId="{EB207078-D21A-4C4F-8B66-C3E806F011DC}" type="pres">
      <dgm:prSet presAssocID="{BA275269-8790-2648-BB18-E82260BC0144}" presName="hierChild2" presStyleCnt="0"/>
      <dgm:spPr/>
    </dgm:pt>
    <dgm:pt modelId="{B2ECD4BF-89FC-B24D-97F4-8FF30634CA4A}" type="pres">
      <dgm:prSet presAssocID="{05585182-54FE-5441-A3DC-E97E0B33673B}" presName="Name10" presStyleLbl="parChTrans1D2" presStyleIdx="0" presStyleCnt="1"/>
      <dgm:spPr/>
    </dgm:pt>
    <dgm:pt modelId="{901613D6-62ED-8B42-AA4E-D70D841A6C5D}" type="pres">
      <dgm:prSet presAssocID="{90223A1A-F998-AD4B-B5EA-B1841813D9D0}" presName="hierRoot2" presStyleCnt="0"/>
      <dgm:spPr/>
    </dgm:pt>
    <dgm:pt modelId="{11EDFD13-8881-9546-84D7-90BCA9CC85EA}" type="pres">
      <dgm:prSet presAssocID="{90223A1A-F998-AD4B-B5EA-B1841813D9D0}" presName="composite2" presStyleCnt="0"/>
      <dgm:spPr/>
    </dgm:pt>
    <dgm:pt modelId="{C6ABFF53-0685-2942-9C0C-09E3B98E9335}" type="pres">
      <dgm:prSet presAssocID="{90223A1A-F998-AD4B-B5EA-B1841813D9D0}" presName="background2" presStyleLbl="node2" presStyleIdx="0" presStyleCnt="1"/>
      <dgm:spPr>
        <a:solidFill>
          <a:schemeClr val="accent4">
            <a:lumMod val="75000"/>
          </a:schemeClr>
        </a:solidFill>
      </dgm:spPr>
    </dgm:pt>
    <dgm:pt modelId="{7F9F8578-2F5D-3F45-B52D-7BB5EC4A2206}" type="pres">
      <dgm:prSet presAssocID="{90223A1A-F998-AD4B-B5EA-B1841813D9D0}" presName="text2" presStyleLbl="fgAcc2" presStyleIdx="0" presStyleCnt="1">
        <dgm:presLayoutVars>
          <dgm:chPref val="3"/>
        </dgm:presLayoutVars>
      </dgm:prSet>
      <dgm:spPr/>
    </dgm:pt>
    <dgm:pt modelId="{821C9E5A-E58B-F84C-AB9A-2E491BA62C3C}" type="pres">
      <dgm:prSet presAssocID="{90223A1A-F998-AD4B-B5EA-B1841813D9D0}" presName="hierChild3" presStyleCnt="0"/>
      <dgm:spPr/>
    </dgm:pt>
    <dgm:pt modelId="{324ABE12-4450-3545-B05B-5AF972265CF5}" type="pres">
      <dgm:prSet presAssocID="{339CD5B9-B496-F944-B7FF-858ACFA82FEF}" presName="hierRoot1" presStyleCnt="0"/>
      <dgm:spPr/>
    </dgm:pt>
    <dgm:pt modelId="{44E4EEE9-6E6D-D445-96E4-992A74348E3D}" type="pres">
      <dgm:prSet presAssocID="{339CD5B9-B496-F944-B7FF-858ACFA82FEF}" presName="composite" presStyleCnt="0"/>
      <dgm:spPr/>
    </dgm:pt>
    <dgm:pt modelId="{CB460CD4-8724-EA4D-9689-CF20B06B4820}" type="pres">
      <dgm:prSet presAssocID="{339CD5B9-B496-F944-B7FF-858ACFA82FEF}" presName="background" presStyleLbl="node0" presStyleIdx="2" presStyleCnt="3"/>
      <dgm:spPr>
        <a:solidFill>
          <a:schemeClr val="accent4">
            <a:lumMod val="75000"/>
          </a:schemeClr>
        </a:solidFill>
      </dgm:spPr>
    </dgm:pt>
    <dgm:pt modelId="{E9B4E0B0-ABEC-5142-9A88-22961B116F14}" type="pres">
      <dgm:prSet presAssocID="{339CD5B9-B496-F944-B7FF-858ACFA82FEF}" presName="text" presStyleLbl="fgAcc0" presStyleIdx="2" presStyleCnt="3">
        <dgm:presLayoutVars>
          <dgm:chPref val="3"/>
        </dgm:presLayoutVars>
      </dgm:prSet>
      <dgm:spPr/>
    </dgm:pt>
    <dgm:pt modelId="{B3789610-2E99-7D46-AD31-BB1D9AA6CA3B}" type="pres">
      <dgm:prSet presAssocID="{339CD5B9-B496-F944-B7FF-858ACFA82FEF}" presName="hierChild2" presStyleCnt="0"/>
      <dgm:spPr/>
    </dgm:pt>
  </dgm:ptLst>
  <dgm:cxnLst>
    <dgm:cxn modelId="{D364A505-AB5C-4038-9F9B-0556A4AD161E}" type="presOf" srcId="{B2FD33C0-9D90-E448-99A8-39F24AC271E8}" destId="{79BC6BEE-B67A-394A-8158-298CBF1B4197}" srcOrd="0" destOrd="0" presId="urn:microsoft.com/office/officeart/2005/8/layout/hierarchy1"/>
    <dgm:cxn modelId="{8A933E08-4422-FF45-B60E-0D7959400A98}" srcId="{AE8F8C9F-57D8-AE42-81D9-B91C0DAF6E39}" destId="{BA275269-8790-2648-BB18-E82260BC0144}" srcOrd="1" destOrd="0" parTransId="{86DE4C53-D0E6-7247-A76C-943011D05056}" sibTransId="{AABBC9DC-68C3-6F46-B732-B6C7DC689FC0}"/>
    <dgm:cxn modelId="{B8051F1C-7620-6247-B847-90B3A680EF8E}" srcId="{AE8F8C9F-57D8-AE42-81D9-B91C0DAF6E39}" destId="{B2FD33C0-9D90-E448-99A8-39F24AC271E8}" srcOrd="0" destOrd="0" parTransId="{D29B1C74-5419-744E-AB83-4797593DDD29}" sibTransId="{F9E3CB12-2C6D-D44D-A453-DBD5391E2C72}"/>
    <dgm:cxn modelId="{2C103478-457B-4511-8605-E8042820B081}" type="presOf" srcId="{AE8F8C9F-57D8-AE42-81D9-B91C0DAF6E39}" destId="{51804E1D-7DB7-1A4C-99B9-995C996B94D5}" srcOrd="0" destOrd="0" presId="urn:microsoft.com/office/officeart/2005/8/layout/hierarchy1"/>
    <dgm:cxn modelId="{9EDC6C8D-FA79-4275-AAD8-1E65855500AB}" type="presOf" srcId="{339CD5B9-B496-F944-B7FF-858ACFA82FEF}" destId="{E9B4E0B0-ABEC-5142-9A88-22961B116F14}" srcOrd="0" destOrd="0" presId="urn:microsoft.com/office/officeart/2005/8/layout/hierarchy1"/>
    <dgm:cxn modelId="{435901A0-276A-704C-B707-1F8DBA33CFE0}" srcId="{AE8F8C9F-57D8-AE42-81D9-B91C0DAF6E39}" destId="{339CD5B9-B496-F944-B7FF-858ACFA82FEF}" srcOrd="2" destOrd="0" parTransId="{0F3C152E-618B-DA41-B2DB-48DC7B7FC8F1}" sibTransId="{70990F35-F2A7-0C48-8E1C-2D1CE3FD11B6}"/>
    <dgm:cxn modelId="{127DD1AE-30B0-48CC-B661-0D2B514767CB}" type="presOf" srcId="{90223A1A-F998-AD4B-B5EA-B1841813D9D0}" destId="{7F9F8578-2F5D-3F45-B52D-7BB5EC4A2206}" srcOrd="0" destOrd="0" presId="urn:microsoft.com/office/officeart/2005/8/layout/hierarchy1"/>
    <dgm:cxn modelId="{C5923CB6-259B-4D92-A008-1269E9E7A255}" type="presOf" srcId="{BA275269-8790-2648-BB18-E82260BC0144}" destId="{2D0F6A76-242F-F443-BCBE-F5935F9E9F58}" srcOrd="0" destOrd="0" presId="urn:microsoft.com/office/officeart/2005/8/layout/hierarchy1"/>
    <dgm:cxn modelId="{86C39DC5-3674-634C-80DC-408EA7507149}" srcId="{BA275269-8790-2648-BB18-E82260BC0144}" destId="{90223A1A-F998-AD4B-B5EA-B1841813D9D0}" srcOrd="0" destOrd="0" parTransId="{05585182-54FE-5441-A3DC-E97E0B33673B}" sibTransId="{5E4A9523-B14F-6C4D-93EF-9870D62B9D09}"/>
    <dgm:cxn modelId="{114D7FFC-7B13-41AE-BBDC-0039E1CEDCF1}" type="presOf" srcId="{05585182-54FE-5441-A3DC-E97E0B33673B}" destId="{B2ECD4BF-89FC-B24D-97F4-8FF30634CA4A}" srcOrd="0" destOrd="0" presId="urn:microsoft.com/office/officeart/2005/8/layout/hierarchy1"/>
    <dgm:cxn modelId="{36B62C18-B1F9-4DFB-BC4B-9778C6516CF2}" type="presParOf" srcId="{51804E1D-7DB7-1A4C-99B9-995C996B94D5}" destId="{9476E45A-7745-1144-92A1-56BE3F8C40EF}" srcOrd="0" destOrd="0" presId="urn:microsoft.com/office/officeart/2005/8/layout/hierarchy1"/>
    <dgm:cxn modelId="{759B2307-23C9-4109-A507-75F6C84509B6}" type="presParOf" srcId="{9476E45A-7745-1144-92A1-56BE3F8C40EF}" destId="{5406ED74-D085-E94B-93D4-FA6BEAA49B5B}" srcOrd="0" destOrd="0" presId="urn:microsoft.com/office/officeart/2005/8/layout/hierarchy1"/>
    <dgm:cxn modelId="{3FDB4F21-0321-4BE6-B93B-D760A18B58AA}" type="presParOf" srcId="{5406ED74-D085-E94B-93D4-FA6BEAA49B5B}" destId="{84D7EA67-4406-8541-ABBC-797C1A1BEB53}" srcOrd="0" destOrd="0" presId="urn:microsoft.com/office/officeart/2005/8/layout/hierarchy1"/>
    <dgm:cxn modelId="{72741878-BBD9-40D1-933F-790825C916CA}" type="presParOf" srcId="{5406ED74-D085-E94B-93D4-FA6BEAA49B5B}" destId="{79BC6BEE-B67A-394A-8158-298CBF1B4197}" srcOrd="1" destOrd="0" presId="urn:microsoft.com/office/officeart/2005/8/layout/hierarchy1"/>
    <dgm:cxn modelId="{2C0545C1-1A8B-4CD4-8F88-39DE81199B96}" type="presParOf" srcId="{9476E45A-7745-1144-92A1-56BE3F8C40EF}" destId="{D457C0EC-0C25-664C-9A7F-5F6E2A4A559F}" srcOrd="1" destOrd="0" presId="urn:microsoft.com/office/officeart/2005/8/layout/hierarchy1"/>
    <dgm:cxn modelId="{47F39810-7620-43D4-BA57-9D77DB662952}" type="presParOf" srcId="{51804E1D-7DB7-1A4C-99B9-995C996B94D5}" destId="{40CC0D38-F1DA-894B-87BF-311B804ABD43}" srcOrd="1" destOrd="0" presId="urn:microsoft.com/office/officeart/2005/8/layout/hierarchy1"/>
    <dgm:cxn modelId="{A71144DA-7F35-4ADF-83E5-1860854582E3}" type="presParOf" srcId="{40CC0D38-F1DA-894B-87BF-311B804ABD43}" destId="{BBFB715D-AD16-8145-AA16-11967E3367FD}" srcOrd="0" destOrd="0" presId="urn:microsoft.com/office/officeart/2005/8/layout/hierarchy1"/>
    <dgm:cxn modelId="{A4352B32-71B9-4CCA-A887-1AE05C2A6C4C}" type="presParOf" srcId="{BBFB715D-AD16-8145-AA16-11967E3367FD}" destId="{AC4EFED8-83BB-B440-A52A-0D2D9C2EFA39}" srcOrd="0" destOrd="0" presId="urn:microsoft.com/office/officeart/2005/8/layout/hierarchy1"/>
    <dgm:cxn modelId="{60197294-4306-44EF-AA6E-4DD159E6B1FE}" type="presParOf" srcId="{BBFB715D-AD16-8145-AA16-11967E3367FD}" destId="{2D0F6A76-242F-F443-BCBE-F5935F9E9F58}" srcOrd="1" destOrd="0" presId="urn:microsoft.com/office/officeart/2005/8/layout/hierarchy1"/>
    <dgm:cxn modelId="{5BBDB317-1DE3-4DFC-ABE3-3CFB0E50CEC9}" type="presParOf" srcId="{40CC0D38-F1DA-894B-87BF-311B804ABD43}" destId="{EB207078-D21A-4C4F-8B66-C3E806F011DC}" srcOrd="1" destOrd="0" presId="urn:microsoft.com/office/officeart/2005/8/layout/hierarchy1"/>
    <dgm:cxn modelId="{6199E415-2ECF-4E1F-8392-17222376F821}" type="presParOf" srcId="{EB207078-D21A-4C4F-8B66-C3E806F011DC}" destId="{B2ECD4BF-89FC-B24D-97F4-8FF30634CA4A}" srcOrd="0" destOrd="0" presId="urn:microsoft.com/office/officeart/2005/8/layout/hierarchy1"/>
    <dgm:cxn modelId="{0A11E152-5E88-4848-B06B-052E7C9AFDC6}" type="presParOf" srcId="{EB207078-D21A-4C4F-8B66-C3E806F011DC}" destId="{901613D6-62ED-8B42-AA4E-D70D841A6C5D}" srcOrd="1" destOrd="0" presId="urn:microsoft.com/office/officeart/2005/8/layout/hierarchy1"/>
    <dgm:cxn modelId="{4F012634-F3C3-4C7F-BA83-C079D0042ECB}" type="presParOf" srcId="{901613D6-62ED-8B42-AA4E-D70D841A6C5D}" destId="{11EDFD13-8881-9546-84D7-90BCA9CC85EA}" srcOrd="0" destOrd="0" presId="urn:microsoft.com/office/officeart/2005/8/layout/hierarchy1"/>
    <dgm:cxn modelId="{C02E2E5C-D315-42B9-84ED-A0F819D6DA7A}" type="presParOf" srcId="{11EDFD13-8881-9546-84D7-90BCA9CC85EA}" destId="{C6ABFF53-0685-2942-9C0C-09E3B98E9335}" srcOrd="0" destOrd="0" presId="urn:microsoft.com/office/officeart/2005/8/layout/hierarchy1"/>
    <dgm:cxn modelId="{DFE88B12-4164-42E1-B63F-640CA99C6A20}" type="presParOf" srcId="{11EDFD13-8881-9546-84D7-90BCA9CC85EA}" destId="{7F9F8578-2F5D-3F45-B52D-7BB5EC4A2206}" srcOrd="1" destOrd="0" presId="urn:microsoft.com/office/officeart/2005/8/layout/hierarchy1"/>
    <dgm:cxn modelId="{7252FF5D-4A30-45E3-BFEA-9B9B4401D6C3}" type="presParOf" srcId="{901613D6-62ED-8B42-AA4E-D70D841A6C5D}" destId="{821C9E5A-E58B-F84C-AB9A-2E491BA62C3C}" srcOrd="1" destOrd="0" presId="urn:microsoft.com/office/officeart/2005/8/layout/hierarchy1"/>
    <dgm:cxn modelId="{830A79F9-2141-466A-B709-6746010CEF81}" type="presParOf" srcId="{51804E1D-7DB7-1A4C-99B9-995C996B94D5}" destId="{324ABE12-4450-3545-B05B-5AF972265CF5}" srcOrd="2" destOrd="0" presId="urn:microsoft.com/office/officeart/2005/8/layout/hierarchy1"/>
    <dgm:cxn modelId="{2026E2EE-FEE5-4ABF-93ED-9E94F90784B9}" type="presParOf" srcId="{324ABE12-4450-3545-B05B-5AF972265CF5}" destId="{44E4EEE9-6E6D-D445-96E4-992A74348E3D}" srcOrd="0" destOrd="0" presId="urn:microsoft.com/office/officeart/2005/8/layout/hierarchy1"/>
    <dgm:cxn modelId="{3EF0D52A-3543-4549-BC1C-E9D81FF2B615}" type="presParOf" srcId="{44E4EEE9-6E6D-D445-96E4-992A74348E3D}" destId="{CB460CD4-8724-EA4D-9689-CF20B06B4820}" srcOrd="0" destOrd="0" presId="urn:microsoft.com/office/officeart/2005/8/layout/hierarchy1"/>
    <dgm:cxn modelId="{E6CEC8DA-3EA5-49ED-AC06-23A7BD7126BE}" type="presParOf" srcId="{44E4EEE9-6E6D-D445-96E4-992A74348E3D}" destId="{E9B4E0B0-ABEC-5142-9A88-22961B116F14}" srcOrd="1" destOrd="0" presId="urn:microsoft.com/office/officeart/2005/8/layout/hierarchy1"/>
    <dgm:cxn modelId="{E50AEDC8-69C7-4C72-B92C-4EB2FE9DD335}" type="presParOf" srcId="{324ABE12-4450-3545-B05B-5AF972265CF5}" destId="{B3789610-2E99-7D46-AD31-BB1D9AA6CA3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58AAFF-0280-4D64-A352-1B14062FF1B8}">
      <dsp:nvSpPr>
        <dsp:cNvPr id="0" name=""/>
        <dsp:cNvSpPr/>
      </dsp:nvSpPr>
      <dsp:spPr>
        <a:xfrm>
          <a:off x="0" y="238980"/>
          <a:ext cx="6900512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584E5E-F556-4D51-A4D2-84D5C2747935}">
      <dsp:nvSpPr>
        <dsp:cNvPr id="0" name=""/>
        <dsp:cNvSpPr/>
      </dsp:nvSpPr>
      <dsp:spPr>
        <a:xfrm>
          <a:off x="345025" y="61860"/>
          <a:ext cx="4830358" cy="3542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Memory Management Requirements</a:t>
          </a:r>
        </a:p>
      </dsp:txBody>
      <dsp:txXfrm>
        <a:off x="362318" y="79153"/>
        <a:ext cx="4795772" cy="319654"/>
      </dsp:txXfrm>
    </dsp:sp>
    <dsp:sp modelId="{13D3ED53-2329-4DC3-B3C9-43DDB224E99E}">
      <dsp:nvSpPr>
        <dsp:cNvPr id="0" name=""/>
        <dsp:cNvSpPr/>
      </dsp:nvSpPr>
      <dsp:spPr>
        <a:xfrm>
          <a:off x="0" y="783300"/>
          <a:ext cx="6900512" cy="699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351709"/>
              <a:satOff val="-3484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249936" rIns="535556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Fixed Partitioning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Dynamic Partitioning </a:t>
          </a:r>
        </a:p>
      </dsp:txBody>
      <dsp:txXfrm>
        <a:off x="0" y="783300"/>
        <a:ext cx="6900512" cy="699300"/>
      </dsp:txXfrm>
    </dsp:sp>
    <dsp:sp modelId="{F41C7512-84EF-4ADA-8D3D-D2258B9C2934}">
      <dsp:nvSpPr>
        <dsp:cNvPr id="0" name=""/>
        <dsp:cNvSpPr/>
      </dsp:nvSpPr>
      <dsp:spPr>
        <a:xfrm>
          <a:off x="345025" y="606180"/>
          <a:ext cx="4830358" cy="354240"/>
        </a:xfrm>
        <a:prstGeom prst="round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Memory Partitioning: </a:t>
          </a:r>
        </a:p>
      </dsp:txBody>
      <dsp:txXfrm>
        <a:off x="362318" y="623473"/>
        <a:ext cx="4795772" cy="319654"/>
      </dsp:txXfrm>
    </dsp:sp>
    <dsp:sp modelId="{8DDEAEFF-97A8-432B-8A9E-DF546A3B8118}">
      <dsp:nvSpPr>
        <dsp:cNvPr id="0" name=""/>
        <dsp:cNvSpPr/>
      </dsp:nvSpPr>
      <dsp:spPr>
        <a:xfrm>
          <a:off x="0" y="1724520"/>
          <a:ext cx="6900512" cy="90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703417"/>
              <a:satOff val="-6968"/>
              <a:lumOff val="-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249936" rIns="535556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Best-Fit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First Fit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Worst Fit </a:t>
          </a:r>
        </a:p>
      </dsp:txBody>
      <dsp:txXfrm>
        <a:off x="0" y="1724520"/>
        <a:ext cx="6900512" cy="907200"/>
      </dsp:txXfrm>
    </dsp:sp>
    <dsp:sp modelId="{C8709F23-17C4-4CDB-9CCC-307042652660}">
      <dsp:nvSpPr>
        <dsp:cNvPr id="0" name=""/>
        <dsp:cNvSpPr/>
      </dsp:nvSpPr>
      <dsp:spPr>
        <a:xfrm>
          <a:off x="345025" y="1547400"/>
          <a:ext cx="4830358" cy="354240"/>
        </a:xfrm>
        <a:prstGeom prst="round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Memory Allocation Strategies: </a:t>
          </a:r>
        </a:p>
      </dsp:txBody>
      <dsp:txXfrm>
        <a:off x="362318" y="1564693"/>
        <a:ext cx="4795772" cy="319654"/>
      </dsp:txXfrm>
    </dsp:sp>
    <dsp:sp modelId="{671C3565-42EF-4AE1-9B4B-E2D9F0E1D813}">
      <dsp:nvSpPr>
        <dsp:cNvPr id="0" name=""/>
        <dsp:cNvSpPr/>
      </dsp:nvSpPr>
      <dsp:spPr>
        <a:xfrm>
          <a:off x="0" y="2873640"/>
          <a:ext cx="6900512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055126"/>
              <a:satOff val="-10451"/>
              <a:lumOff val="-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CDCB32-225D-4D8D-8742-751EAAF0B71D}">
      <dsp:nvSpPr>
        <dsp:cNvPr id="0" name=""/>
        <dsp:cNvSpPr/>
      </dsp:nvSpPr>
      <dsp:spPr>
        <a:xfrm>
          <a:off x="345025" y="2696520"/>
          <a:ext cx="4830358" cy="354240"/>
        </a:xfrm>
        <a:prstGeom prst="round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Paging and Segmentation</a:t>
          </a:r>
        </a:p>
      </dsp:txBody>
      <dsp:txXfrm>
        <a:off x="362318" y="2713813"/>
        <a:ext cx="4795772" cy="319654"/>
      </dsp:txXfrm>
    </dsp:sp>
    <dsp:sp modelId="{F24EAA37-23A3-4CCB-A66E-00957675DDCB}">
      <dsp:nvSpPr>
        <dsp:cNvPr id="0" name=""/>
        <dsp:cNvSpPr/>
      </dsp:nvSpPr>
      <dsp:spPr>
        <a:xfrm>
          <a:off x="0" y="3417960"/>
          <a:ext cx="6900512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406834"/>
              <a:satOff val="-13935"/>
              <a:lumOff val="-9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5C0FA3-33F6-4783-9B40-FA00B2E175BD}">
      <dsp:nvSpPr>
        <dsp:cNvPr id="0" name=""/>
        <dsp:cNvSpPr/>
      </dsp:nvSpPr>
      <dsp:spPr>
        <a:xfrm>
          <a:off x="345025" y="3240840"/>
          <a:ext cx="4830358" cy="354240"/>
        </a:xfrm>
        <a:prstGeom prst="round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TLB</a:t>
          </a:r>
        </a:p>
      </dsp:txBody>
      <dsp:txXfrm>
        <a:off x="362318" y="3258133"/>
        <a:ext cx="4795772" cy="319654"/>
      </dsp:txXfrm>
    </dsp:sp>
    <dsp:sp modelId="{43BE515F-4F04-4939-8E47-5031907002DE}">
      <dsp:nvSpPr>
        <dsp:cNvPr id="0" name=""/>
        <dsp:cNvSpPr/>
      </dsp:nvSpPr>
      <dsp:spPr>
        <a:xfrm>
          <a:off x="0" y="3962280"/>
          <a:ext cx="6900512" cy="151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249936" rIns="535556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Demand Paging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Page Replacement Strategies: 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FIFO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Optimal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LRU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Thrashing</a:t>
          </a:r>
        </a:p>
      </dsp:txBody>
      <dsp:txXfrm>
        <a:off x="0" y="3962280"/>
        <a:ext cx="6900512" cy="1512000"/>
      </dsp:txXfrm>
    </dsp:sp>
    <dsp:sp modelId="{AE0D5ABD-1E44-4EC4-9A07-613711F70B4D}">
      <dsp:nvSpPr>
        <dsp:cNvPr id="0" name=""/>
        <dsp:cNvSpPr/>
      </dsp:nvSpPr>
      <dsp:spPr>
        <a:xfrm>
          <a:off x="345025" y="3785160"/>
          <a:ext cx="4830358" cy="3542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Virtual Memory: </a:t>
          </a:r>
        </a:p>
      </dsp:txBody>
      <dsp:txXfrm>
        <a:off x="362318" y="3802453"/>
        <a:ext cx="4795772" cy="31965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651D7-43C1-4459-9988-E889DF123636}">
      <dsp:nvSpPr>
        <dsp:cNvPr id="0" name=""/>
        <dsp:cNvSpPr/>
      </dsp:nvSpPr>
      <dsp:spPr>
        <a:xfrm>
          <a:off x="0" y="36976"/>
          <a:ext cx="6263640" cy="170469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Virtual memory management brings processes into main memory for execution by the processor</a:t>
          </a:r>
        </a:p>
      </dsp:txBody>
      <dsp:txXfrm>
        <a:off x="83216" y="120192"/>
        <a:ext cx="6097208" cy="1538258"/>
      </dsp:txXfrm>
    </dsp:sp>
    <dsp:sp modelId="{25ADCD51-2690-4BC1-89E6-97FDAE0CFC2D}">
      <dsp:nvSpPr>
        <dsp:cNvPr id="0" name=""/>
        <dsp:cNvSpPr/>
      </dsp:nvSpPr>
      <dsp:spPr>
        <a:xfrm>
          <a:off x="0" y="1741666"/>
          <a:ext cx="6263640" cy="834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involves virtual memory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based on segmentation and paging</a:t>
          </a:r>
        </a:p>
      </dsp:txBody>
      <dsp:txXfrm>
        <a:off x="0" y="1741666"/>
        <a:ext cx="6263640" cy="834210"/>
      </dsp:txXfrm>
    </dsp:sp>
    <dsp:sp modelId="{1BDBA502-9BEC-477E-BE01-9A4AE5FAFFA2}">
      <dsp:nvSpPr>
        <dsp:cNvPr id="0" name=""/>
        <dsp:cNvSpPr/>
      </dsp:nvSpPr>
      <dsp:spPr>
        <a:xfrm>
          <a:off x="0" y="2575876"/>
          <a:ext cx="6263640" cy="170469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Partitioned memory management</a:t>
          </a:r>
        </a:p>
      </dsp:txBody>
      <dsp:txXfrm>
        <a:off x="83216" y="2659092"/>
        <a:ext cx="6097208" cy="1538258"/>
      </dsp:txXfrm>
    </dsp:sp>
    <dsp:sp modelId="{B9F13283-CB27-41C8-AE12-F962D27085A6}">
      <dsp:nvSpPr>
        <dsp:cNvPr id="0" name=""/>
        <dsp:cNvSpPr/>
      </dsp:nvSpPr>
      <dsp:spPr>
        <a:xfrm>
          <a:off x="0" y="4280566"/>
          <a:ext cx="6263640" cy="1187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used in several variations in some now-obsolete operating systems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does not involve virtual memory</a:t>
          </a:r>
        </a:p>
      </dsp:txBody>
      <dsp:txXfrm>
        <a:off x="0" y="4280566"/>
        <a:ext cx="6263640" cy="118714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CD0ED3-F91A-428D-A05E-881A9F4B7DC1}">
      <dsp:nvSpPr>
        <dsp:cNvPr id="0" name=""/>
        <dsp:cNvSpPr/>
      </dsp:nvSpPr>
      <dsp:spPr>
        <a:xfrm>
          <a:off x="0" y="88343"/>
          <a:ext cx="6263640" cy="12729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 program may be too big to fit in a partition </a:t>
          </a:r>
        </a:p>
      </dsp:txBody>
      <dsp:txXfrm>
        <a:off x="62141" y="150484"/>
        <a:ext cx="6139358" cy="1148678"/>
      </dsp:txXfrm>
    </dsp:sp>
    <dsp:sp modelId="{EC2A8A66-0FB0-453F-BD59-AD7BC7AB6387}">
      <dsp:nvSpPr>
        <dsp:cNvPr id="0" name=""/>
        <dsp:cNvSpPr/>
      </dsp:nvSpPr>
      <dsp:spPr>
        <a:xfrm>
          <a:off x="0" y="1361303"/>
          <a:ext cx="6263640" cy="794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 dirty="0"/>
            <a:t>program needs to be designed with the use of overlays</a:t>
          </a:r>
        </a:p>
      </dsp:txBody>
      <dsp:txXfrm>
        <a:off x="0" y="1361303"/>
        <a:ext cx="6263640" cy="794880"/>
      </dsp:txXfrm>
    </dsp:sp>
    <dsp:sp modelId="{00AC992E-586B-4DEB-B4AA-4730BC9A030A}">
      <dsp:nvSpPr>
        <dsp:cNvPr id="0" name=""/>
        <dsp:cNvSpPr/>
      </dsp:nvSpPr>
      <dsp:spPr>
        <a:xfrm>
          <a:off x="0" y="2156183"/>
          <a:ext cx="6263640" cy="12729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Main memory utilization is inefficient  </a:t>
          </a:r>
        </a:p>
      </dsp:txBody>
      <dsp:txXfrm>
        <a:off x="62141" y="2218324"/>
        <a:ext cx="6139358" cy="1148678"/>
      </dsp:txXfrm>
    </dsp:sp>
    <dsp:sp modelId="{DE29D2C9-582A-41A4-8419-6AC7F6317DAA}">
      <dsp:nvSpPr>
        <dsp:cNvPr id="0" name=""/>
        <dsp:cNvSpPr/>
      </dsp:nvSpPr>
      <dsp:spPr>
        <a:xfrm>
          <a:off x="0" y="3429144"/>
          <a:ext cx="6263640" cy="1987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 dirty="0"/>
            <a:t>any program, regardless of size, occupies an entire partition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 dirty="0"/>
            <a:t>internal fragmentation </a:t>
          </a:r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 dirty="0"/>
            <a:t>wasted space due to the block of data loaded being smaller than the partition</a:t>
          </a:r>
        </a:p>
      </dsp:txBody>
      <dsp:txXfrm>
        <a:off x="0" y="3429144"/>
        <a:ext cx="6263640" cy="19872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B41434-14FF-4F9A-91BF-30AAD6D12223}">
      <dsp:nvSpPr>
        <dsp:cNvPr id="0" name=""/>
        <dsp:cNvSpPr/>
      </dsp:nvSpPr>
      <dsp:spPr>
        <a:xfrm>
          <a:off x="0" y="131184"/>
          <a:ext cx="6263640" cy="256931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The number of partitions specified at system generation time limits the number of active processes in the system</a:t>
          </a:r>
        </a:p>
      </dsp:txBody>
      <dsp:txXfrm>
        <a:off x="125424" y="256608"/>
        <a:ext cx="6012792" cy="2318471"/>
      </dsp:txXfrm>
    </dsp:sp>
    <dsp:sp modelId="{E6A157C2-3B97-4257-8E6C-9C09AB40A255}">
      <dsp:nvSpPr>
        <dsp:cNvPr id="0" name=""/>
        <dsp:cNvSpPr/>
      </dsp:nvSpPr>
      <dsp:spPr>
        <a:xfrm>
          <a:off x="0" y="2804183"/>
          <a:ext cx="6263640" cy="256931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Small jobs will not utilize partition space efficiently</a:t>
          </a:r>
        </a:p>
      </dsp:txBody>
      <dsp:txXfrm>
        <a:off x="125424" y="2929607"/>
        <a:ext cx="6012792" cy="231847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54F8E7-DD65-4283-A7AE-A5269D86C961}">
      <dsp:nvSpPr>
        <dsp:cNvPr id="0" name=""/>
        <dsp:cNvSpPr/>
      </dsp:nvSpPr>
      <dsp:spPr>
        <a:xfrm>
          <a:off x="0" y="61824"/>
          <a:ext cx="6263640" cy="173415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Partitions are of variable length and number</a:t>
          </a:r>
        </a:p>
      </dsp:txBody>
      <dsp:txXfrm>
        <a:off x="84655" y="146479"/>
        <a:ext cx="6094330" cy="1564849"/>
      </dsp:txXfrm>
    </dsp:sp>
    <dsp:sp modelId="{244FB0E9-8F24-4325-B583-19715C9E78D4}">
      <dsp:nvSpPr>
        <dsp:cNvPr id="0" name=""/>
        <dsp:cNvSpPr/>
      </dsp:nvSpPr>
      <dsp:spPr>
        <a:xfrm>
          <a:off x="0" y="1885264"/>
          <a:ext cx="6263640" cy="1734159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Process is allocated exactly as much memory as it requires</a:t>
          </a:r>
        </a:p>
      </dsp:txBody>
      <dsp:txXfrm>
        <a:off x="84655" y="1969919"/>
        <a:ext cx="6094330" cy="1564849"/>
      </dsp:txXfrm>
    </dsp:sp>
    <dsp:sp modelId="{A0548E8A-A006-4263-8ED0-012027E0F531}">
      <dsp:nvSpPr>
        <dsp:cNvPr id="0" name=""/>
        <dsp:cNvSpPr/>
      </dsp:nvSpPr>
      <dsp:spPr>
        <a:xfrm>
          <a:off x="0" y="3708703"/>
          <a:ext cx="6263640" cy="1734159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This technique was used by IBM’s mainframe operating system, OS/MVT</a:t>
          </a:r>
        </a:p>
      </dsp:txBody>
      <dsp:txXfrm>
        <a:off x="84655" y="3793358"/>
        <a:ext cx="6094330" cy="156484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C0A7A-BF2F-CB4A-AE7D-877EB948880B}">
      <dsp:nvSpPr>
        <dsp:cNvPr id="0" name=""/>
        <dsp:cNvSpPr/>
      </dsp:nvSpPr>
      <dsp:spPr>
        <a:xfrm>
          <a:off x="0" y="326724"/>
          <a:ext cx="8077200" cy="12820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6880" tIns="458216" rIns="62688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Z" sz="2200" kern="1200" dirty="0"/>
            <a:t>memory becomes more and more fragmented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Z" sz="2200" kern="1200" dirty="0"/>
            <a:t>memory utilization declines</a:t>
          </a:r>
        </a:p>
      </dsp:txBody>
      <dsp:txXfrm>
        <a:off x="0" y="326724"/>
        <a:ext cx="8077200" cy="1282049"/>
      </dsp:txXfrm>
    </dsp:sp>
    <dsp:sp modelId="{E3F070B9-6919-BD46-80FE-BAF6D53D2FD9}">
      <dsp:nvSpPr>
        <dsp:cNvPr id="0" name=""/>
        <dsp:cNvSpPr/>
      </dsp:nvSpPr>
      <dsp:spPr>
        <a:xfrm>
          <a:off x="403860" y="2004"/>
          <a:ext cx="5654040" cy="649440"/>
        </a:xfrm>
        <a:prstGeom prst="roundRect">
          <a:avLst/>
        </a:prstGeom>
        <a:solidFill>
          <a:schemeClr val="accent4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709" tIns="0" rIns="21370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400" b="1" i="1" kern="1200" dirty="0"/>
            <a:t>External Fragmentation</a:t>
          </a:r>
          <a:endParaRPr lang="en-US" sz="2400" i="1" kern="1200" dirty="0"/>
        </a:p>
      </dsp:txBody>
      <dsp:txXfrm>
        <a:off x="435563" y="33707"/>
        <a:ext cx="5590634" cy="586034"/>
      </dsp:txXfrm>
    </dsp:sp>
    <dsp:sp modelId="{4B6B4C5E-5223-0843-B5C6-1C59E8EA8399}">
      <dsp:nvSpPr>
        <dsp:cNvPr id="0" name=""/>
        <dsp:cNvSpPr/>
      </dsp:nvSpPr>
      <dsp:spPr>
        <a:xfrm>
          <a:off x="0" y="2052295"/>
          <a:ext cx="8077200" cy="2009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6880" tIns="458216" rIns="62688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Z" sz="2200" kern="1200" dirty="0"/>
            <a:t>Technique for overcoming external fragmentation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Z" sz="2200" kern="1200" dirty="0"/>
            <a:t>OS shifts processes so that they are contiguous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Z" sz="2200" kern="1200" dirty="0"/>
            <a:t>free memory is together in one block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Z" sz="2200" kern="1200" dirty="0"/>
            <a:t>time consuming and wastes CPU time</a:t>
          </a:r>
        </a:p>
      </dsp:txBody>
      <dsp:txXfrm>
        <a:off x="0" y="2052295"/>
        <a:ext cx="8077200" cy="2009700"/>
      </dsp:txXfrm>
    </dsp:sp>
    <dsp:sp modelId="{6ED051DD-8E06-014D-A56B-AECC9C897179}">
      <dsp:nvSpPr>
        <dsp:cNvPr id="0" name=""/>
        <dsp:cNvSpPr/>
      </dsp:nvSpPr>
      <dsp:spPr>
        <a:xfrm>
          <a:off x="403860" y="1727574"/>
          <a:ext cx="5654040" cy="6494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709" tIns="0" rIns="21370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400" b="1" i="1" kern="1200" dirty="0"/>
            <a:t>Compaction</a:t>
          </a:r>
        </a:p>
      </dsp:txBody>
      <dsp:txXfrm>
        <a:off x="435563" y="1759277"/>
        <a:ext cx="5590634" cy="58603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EB0A5F-B44A-0440-8E3D-4AA0FF30DE58}">
      <dsp:nvSpPr>
        <dsp:cNvPr id="0" name=""/>
        <dsp:cNvSpPr/>
      </dsp:nvSpPr>
      <dsp:spPr>
        <a:xfrm>
          <a:off x="3953" y="117317"/>
          <a:ext cx="2377306" cy="691200"/>
        </a:xfrm>
        <a:prstGeom prst="rect">
          <a:avLst/>
        </a:prstGeom>
        <a:solidFill>
          <a:schemeClr val="accent6">
            <a:lumMod val="50000"/>
          </a:schemeClr>
        </a:solidFill>
        <a:ln w="635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Best-fit</a:t>
          </a:r>
          <a:endParaRPr lang="en-US" sz="2400" kern="1200" dirty="0"/>
        </a:p>
      </dsp:txBody>
      <dsp:txXfrm>
        <a:off x="3953" y="117317"/>
        <a:ext cx="2377306" cy="691200"/>
      </dsp:txXfrm>
    </dsp:sp>
    <dsp:sp modelId="{4D33AD13-58A2-6C4C-8ED2-4EC037E1447F}">
      <dsp:nvSpPr>
        <dsp:cNvPr id="0" name=""/>
        <dsp:cNvSpPr/>
      </dsp:nvSpPr>
      <dsp:spPr>
        <a:xfrm>
          <a:off x="3953" y="808517"/>
          <a:ext cx="2377306" cy="342550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chooses the hole that is closest in size to the request</a:t>
          </a:r>
        </a:p>
      </dsp:txBody>
      <dsp:txXfrm>
        <a:off x="3953" y="808517"/>
        <a:ext cx="2377306" cy="3425502"/>
      </dsp:txXfrm>
    </dsp:sp>
    <dsp:sp modelId="{861E1F7D-27A7-E044-A6C8-58B87E7DADD2}">
      <dsp:nvSpPr>
        <dsp:cNvPr id="0" name=""/>
        <dsp:cNvSpPr/>
      </dsp:nvSpPr>
      <dsp:spPr>
        <a:xfrm>
          <a:off x="2714082" y="117317"/>
          <a:ext cx="2377306" cy="691200"/>
        </a:xfrm>
        <a:prstGeom prst="rect">
          <a:avLst/>
        </a:prstGeom>
        <a:solidFill>
          <a:schemeClr val="accent4">
            <a:lumMod val="50000"/>
          </a:schemeClr>
        </a:solidFill>
        <a:ln w="6350" cap="flat" cmpd="sng" algn="ctr">
          <a:solidFill>
            <a:schemeClr val="accent4">
              <a:lumMod val="5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First-fit</a:t>
          </a:r>
        </a:p>
      </dsp:txBody>
      <dsp:txXfrm>
        <a:off x="2714082" y="117317"/>
        <a:ext cx="2377306" cy="691200"/>
      </dsp:txXfrm>
    </dsp:sp>
    <dsp:sp modelId="{5A54EFAA-A113-0C47-AF78-4821543B24FF}">
      <dsp:nvSpPr>
        <dsp:cNvPr id="0" name=""/>
        <dsp:cNvSpPr/>
      </dsp:nvSpPr>
      <dsp:spPr>
        <a:xfrm>
          <a:off x="2714082" y="808517"/>
          <a:ext cx="2377306" cy="342550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begins to scan memory from the beginning and chooses the first available hole that is large enough </a:t>
          </a:r>
        </a:p>
      </dsp:txBody>
      <dsp:txXfrm>
        <a:off x="2714082" y="808517"/>
        <a:ext cx="2377306" cy="3425502"/>
      </dsp:txXfrm>
    </dsp:sp>
    <dsp:sp modelId="{265FA6A5-EDA7-7A42-B476-3F18F161237D}">
      <dsp:nvSpPr>
        <dsp:cNvPr id="0" name=""/>
        <dsp:cNvSpPr/>
      </dsp:nvSpPr>
      <dsp:spPr>
        <a:xfrm>
          <a:off x="5424211" y="117317"/>
          <a:ext cx="2377306" cy="691200"/>
        </a:xfrm>
        <a:prstGeom prst="rect">
          <a:avLst/>
        </a:prstGeom>
        <a:solidFill>
          <a:schemeClr val="accent2">
            <a:lumMod val="50000"/>
          </a:schemeClr>
        </a:solidFill>
        <a:ln w="6350" cap="flat" cmpd="sng" algn="ctr">
          <a:solidFill>
            <a:schemeClr val="accent2">
              <a:lumMod val="5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Next-fit</a:t>
          </a:r>
        </a:p>
      </dsp:txBody>
      <dsp:txXfrm>
        <a:off x="5424211" y="117317"/>
        <a:ext cx="2377306" cy="691200"/>
      </dsp:txXfrm>
    </dsp:sp>
    <dsp:sp modelId="{F02FE02C-078E-2342-80A7-769674C16284}">
      <dsp:nvSpPr>
        <dsp:cNvPr id="0" name=""/>
        <dsp:cNvSpPr/>
      </dsp:nvSpPr>
      <dsp:spPr>
        <a:xfrm>
          <a:off x="5424211" y="808517"/>
          <a:ext cx="2377306" cy="342550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begins to scan memory from the location of the last placement and chooses the next available hole that is large enough</a:t>
          </a:r>
          <a:endParaRPr lang="en-US" sz="2400" b="1" kern="1200" dirty="0"/>
        </a:p>
      </dsp:txBody>
      <dsp:txXfrm>
        <a:off x="5424211" y="808517"/>
        <a:ext cx="2377306" cy="3425502"/>
      </dsp:txXfrm>
    </dsp:sp>
    <dsp:sp modelId="{A651CBFF-5816-4F5C-B5CD-FF8B18EF5C3A}">
      <dsp:nvSpPr>
        <dsp:cNvPr id="0" name=""/>
        <dsp:cNvSpPr/>
      </dsp:nvSpPr>
      <dsp:spPr>
        <a:xfrm>
          <a:off x="8134340" y="117317"/>
          <a:ext cx="2377306" cy="691200"/>
        </a:xfrm>
        <a:prstGeom prst="rect">
          <a:avLst/>
        </a:prstGeom>
        <a:solidFill>
          <a:schemeClr val="accent2">
            <a:lumMod val="50000"/>
          </a:schemeClr>
        </a:solidFill>
        <a:ln w="6350" cap="flat" cmpd="sng" algn="ctr">
          <a:solidFill>
            <a:schemeClr val="accent2">
              <a:lumMod val="5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Worst-Fit</a:t>
          </a:r>
        </a:p>
      </dsp:txBody>
      <dsp:txXfrm>
        <a:off x="8134340" y="117317"/>
        <a:ext cx="2377306" cy="691200"/>
      </dsp:txXfrm>
    </dsp:sp>
    <dsp:sp modelId="{599F50D4-A1B4-4A0A-B35A-0F26A65B1F39}">
      <dsp:nvSpPr>
        <dsp:cNvPr id="0" name=""/>
        <dsp:cNvSpPr/>
      </dsp:nvSpPr>
      <dsp:spPr>
        <a:xfrm>
          <a:off x="8134340" y="808517"/>
          <a:ext cx="2377306" cy="342550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begins to scan memory from the beginning and chooses the largest available hole that is large enough </a:t>
          </a:r>
          <a:endParaRPr lang="en-IN" sz="2400" kern="1200" dirty="0"/>
        </a:p>
      </dsp:txBody>
      <dsp:txXfrm>
        <a:off x="8134340" y="808517"/>
        <a:ext cx="2377306" cy="342550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781B9A-37F3-4EA4-A245-AE71B52AAE4F}">
      <dsp:nvSpPr>
        <dsp:cNvPr id="0" name=""/>
        <dsp:cNvSpPr/>
      </dsp:nvSpPr>
      <dsp:spPr>
        <a:xfrm>
          <a:off x="0" y="77631"/>
          <a:ext cx="6620505" cy="11747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External Fragmentation</a:t>
          </a:r>
          <a:r>
            <a:rPr lang="en-US" sz="2100" kern="1200" dirty="0"/>
            <a:t> – total memory space exists to satisfy a request, but it is not contiguous</a:t>
          </a:r>
        </a:p>
      </dsp:txBody>
      <dsp:txXfrm>
        <a:off x="57347" y="134978"/>
        <a:ext cx="6505811" cy="1060059"/>
      </dsp:txXfrm>
    </dsp:sp>
    <dsp:sp modelId="{FEC0542C-0311-4E15-8E39-885B9386C654}">
      <dsp:nvSpPr>
        <dsp:cNvPr id="0" name=""/>
        <dsp:cNvSpPr/>
      </dsp:nvSpPr>
      <dsp:spPr>
        <a:xfrm>
          <a:off x="0" y="1312864"/>
          <a:ext cx="6620505" cy="11747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Internal Fragmentation</a:t>
          </a:r>
          <a:r>
            <a:rPr lang="en-US" sz="2100" kern="1200" dirty="0"/>
            <a:t> – allocated memory may be slightly larger than requested memory; this size difference is memory internal to a partition, but not being used</a:t>
          </a:r>
        </a:p>
      </dsp:txBody>
      <dsp:txXfrm>
        <a:off x="57347" y="1370211"/>
        <a:ext cx="6505811" cy="1060059"/>
      </dsp:txXfrm>
    </dsp:sp>
    <dsp:sp modelId="{D11EA165-21D7-4BDA-8534-0118A20B0ACB}">
      <dsp:nvSpPr>
        <dsp:cNvPr id="0" name=""/>
        <dsp:cNvSpPr/>
      </dsp:nvSpPr>
      <dsp:spPr>
        <a:xfrm>
          <a:off x="0" y="2548098"/>
          <a:ext cx="6620505" cy="11747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First fit analysis reveals that given </a:t>
          </a:r>
          <a:r>
            <a:rPr lang="en-US" sz="2100" i="1" kern="1200" dirty="0"/>
            <a:t>N</a:t>
          </a:r>
          <a:r>
            <a:rPr lang="en-US" sz="2100" kern="1200" dirty="0"/>
            <a:t> blocks allocated, 0.5 </a:t>
          </a:r>
          <a:r>
            <a:rPr lang="en-US" sz="2100" i="1" kern="1200" dirty="0"/>
            <a:t>N</a:t>
          </a:r>
          <a:r>
            <a:rPr lang="en-US" sz="2100" kern="1200" dirty="0"/>
            <a:t> blocks lost to fragmentation</a:t>
          </a:r>
        </a:p>
      </dsp:txBody>
      <dsp:txXfrm>
        <a:off x="57347" y="2605445"/>
        <a:ext cx="6505811" cy="1060059"/>
      </dsp:txXfrm>
    </dsp:sp>
    <dsp:sp modelId="{CF90406C-AFB7-4B02-846C-ED8448289FAA}">
      <dsp:nvSpPr>
        <dsp:cNvPr id="0" name=""/>
        <dsp:cNvSpPr/>
      </dsp:nvSpPr>
      <dsp:spPr>
        <a:xfrm>
          <a:off x="0" y="3722851"/>
          <a:ext cx="6620505" cy="612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0201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1/3 may be unusable -&gt; </a:t>
          </a:r>
          <a:r>
            <a:rPr lang="en-US" sz="2000" b="1" kern="1200" dirty="0"/>
            <a:t>50-percent rule</a:t>
          </a:r>
          <a:endParaRPr lang="en-US" sz="2000" kern="1200" dirty="0"/>
        </a:p>
      </dsp:txBody>
      <dsp:txXfrm>
        <a:off x="0" y="3722851"/>
        <a:ext cx="6620505" cy="61260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BF7557-B546-4214-8B3D-B1605C0661D8}">
      <dsp:nvSpPr>
        <dsp:cNvPr id="0" name=""/>
        <dsp:cNvSpPr/>
      </dsp:nvSpPr>
      <dsp:spPr>
        <a:xfrm>
          <a:off x="0" y="489609"/>
          <a:ext cx="10515600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Reduce external fragmentation by </a:t>
          </a:r>
          <a:r>
            <a:rPr lang="en-US" sz="2900" b="1" kern="1200" dirty="0"/>
            <a:t>compaction</a:t>
          </a:r>
          <a:endParaRPr lang="en-US" sz="2900" kern="1200" dirty="0"/>
        </a:p>
      </dsp:txBody>
      <dsp:txXfrm>
        <a:off x="33955" y="523564"/>
        <a:ext cx="10447690" cy="627655"/>
      </dsp:txXfrm>
    </dsp:sp>
    <dsp:sp modelId="{9081022D-2138-43B1-AFB3-C1A864BA7EED}">
      <dsp:nvSpPr>
        <dsp:cNvPr id="0" name=""/>
        <dsp:cNvSpPr/>
      </dsp:nvSpPr>
      <dsp:spPr>
        <a:xfrm>
          <a:off x="0" y="1185174"/>
          <a:ext cx="10515600" cy="1980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Shuffle memory contents to place all free memory together in one large block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Compaction is possible </a:t>
          </a:r>
          <a:r>
            <a:rPr lang="en-US" sz="2300" i="1" kern="1200" dirty="0"/>
            <a:t>only</a:t>
          </a:r>
          <a:r>
            <a:rPr lang="en-US" sz="2300" kern="1200" dirty="0"/>
            <a:t> if relocation is dynamic, and is done at execution time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I/O problem</a:t>
          </a:r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Latch job in memory while it is involved in I/O</a:t>
          </a:r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Do I/O only into OS buffers</a:t>
          </a:r>
        </a:p>
      </dsp:txBody>
      <dsp:txXfrm>
        <a:off x="0" y="1185174"/>
        <a:ext cx="10515600" cy="1980989"/>
      </dsp:txXfrm>
    </dsp:sp>
    <dsp:sp modelId="{3321B649-C374-4CCD-A2E3-552FC47175EA}">
      <dsp:nvSpPr>
        <dsp:cNvPr id="0" name=""/>
        <dsp:cNvSpPr/>
      </dsp:nvSpPr>
      <dsp:spPr>
        <a:xfrm>
          <a:off x="0" y="3166164"/>
          <a:ext cx="10515600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Now consider that backing store has same fragmentation problems</a:t>
          </a:r>
        </a:p>
      </dsp:txBody>
      <dsp:txXfrm>
        <a:off x="33955" y="3200119"/>
        <a:ext cx="10447690" cy="627655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D09614-52D0-45BE-AF0E-14CD2263FD99}">
      <dsp:nvSpPr>
        <dsp:cNvPr id="0" name=""/>
        <dsp:cNvSpPr/>
      </dsp:nvSpPr>
      <dsp:spPr>
        <a:xfrm>
          <a:off x="0" y="77826"/>
          <a:ext cx="6367912" cy="10740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Memory-management scheme that supports user view of memory </a:t>
          </a:r>
        </a:p>
      </dsp:txBody>
      <dsp:txXfrm>
        <a:off x="52431" y="130257"/>
        <a:ext cx="6263050" cy="969198"/>
      </dsp:txXfrm>
    </dsp:sp>
    <dsp:sp modelId="{118E2EE8-726D-4431-B2C4-B6F36DDB59E3}">
      <dsp:nvSpPr>
        <dsp:cNvPr id="0" name=""/>
        <dsp:cNvSpPr/>
      </dsp:nvSpPr>
      <dsp:spPr>
        <a:xfrm>
          <a:off x="0" y="1229646"/>
          <a:ext cx="6367912" cy="10740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 program is a collection of segments</a:t>
          </a:r>
        </a:p>
      </dsp:txBody>
      <dsp:txXfrm>
        <a:off x="52431" y="1282077"/>
        <a:ext cx="6263050" cy="969198"/>
      </dsp:txXfrm>
    </dsp:sp>
    <dsp:sp modelId="{66DE2138-99B7-47DC-997F-EC67ECC1C931}">
      <dsp:nvSpPr>
        <dsp:cNvPr id="0" name=""/>
        <dsp:cNvSpPr/>
      </dsp:nvSpPr>
      <dsp:spPr>
        <a:xfrm>
          <a:off x="0" y="2303706"/>
          <a:ext cx="6367912" cy="40240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2181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A segment is a logical unit such as: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main program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procedure 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function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method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object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local variables, global variables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common block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stack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symbol table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arrays</a:t>
          </a:r>
        </a:p>
      </dsp:txBody>
      <dsp:txXfrm>
        <a:off x="0" y="2303706"/>
        <a:ext cx="6367912" cy="4024079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7984B5-AAB8-4ED9-B9AC-C6E4A24900D3}">
      <dsp:nvSpPr>
        <dsp:cNvPr id="0" name=""/>
        <dsp:cNvSpPr/>
      </dsp:nvSpPr>
      <dsp:spPr>
        <a:xfrm>
          <a:off x="0" y="375304"/>
          <a:ext cx="6884871" cy="131975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Some TLBs store</a:t>
          </a:r>
          <a:r>
            <a:rPr lang="en-US" sz="2400" b="1" kern="1200" dirty="0"/>
            <a:t> address-space identifiers </a:t>
          </a:r>
          <a:r>
            <a:rPr lang="en-US" sz="2400" kern="1200" dirty="0"/>
            <a:t>(</a:t>
          </a:r>
          <a:r>
            <a:rPr lang="en-US" sz="2400" b="1" kern="1200" dirty="0"/>
            <a:t>ASIDs</a:t>
          </a:r>
          <a:r>
            <a:rPr lang="en-US" sz="2400" kern="1200" dirty="0"/>
            <a:t>)</a:t>
          </a:r>
          <a:r>
            <a:rPr lang="en-US" sz="2400" b="1" kern="1200" dirty="0"/>
            <a:t> </a:t>
          </a:r>
          <a:r>
            <a:rPr lang="en-US" sz="2400" kern="1200" dirty="0"/>
            <a:t>in each TLB entry – uniquely identifies each process to provide address-space protection for that process</a:t>
          </a:r>
        </a:p>
      </dsp:txBody>
      <dsp:txXfrm>
        <a:off x="64425" y="439729"/>
        <a:ext cx="6756021" cy="1190909"/>
      </dsp:txXfrm>
    </dsp:sp>
    <dsp:sp modelId="{B6846CF5-DCE3-4DF9-A43E-AB63F712E3C8}">
      <dsp:nvSpPr>
        <dsp:cNvPr id="0" name=""/>
        <dsp:cNvSpPr/>
      </dsp:nvSpPr>
      <dsp:spPr>
        <a:xfrm>
          <a:off x="0" y="1695064"/>
          <a:ext cx="6884871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8595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Otherwise need to flush at every context switch</a:t>
          </a:r>
        </a:p>
      </dsp:txBody>
      <dsp:txXfrm>
        <a:off x="0" y="1695064"/>
        <a:ext cx="6884871" cy="397440"/>
      </dsp:txXfrm>
    </dsp:sp>
    <dsp:sp modelId="{2E9A4B08-8B35-42D5-ADE9-F4B4F7D3697E}">
      <dsp:nvSpPr>
        <dsp:cNvPr id="0" name=""/>
        <dsp:cNvSpPr/>
      </dsp:nvSpPr>
      <dsp:spPr>
        <a:xfrm>
          <a:off x="0" y="2092504"/>
          <a:ext cx="6884871" cy="1319759"/>
        </a:xfrm>
        <a:prstGeom prst="round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TLBs typically small (64 to 1,024 entries)</a:t>
          </a:r>
        </a:p>
      </dsp:txBody>
      <dsp:txXfrm>
        <a:off x="64425" y="2156929"/>
        <a:ext cx="6756021" cy="1190909"/>
      </dsp:txXfrm>
    </dsp:sp>
    <dsp:sp modelId="{783B12B3-C1CD-4CCB-BD47-65D84E2A1BB8}">
      <dsp:nvSpPr>
        <dsp:cNvPr id="0" name=""/>
        <dsp:cNvSpPr/>
      </dsp:nvSpPr>
      <dsp:spPr>
        <a:xfrm>
          <a:off x="0" y="3481384"/>
          <a:ext cx="6884871" cy="1319759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On a TLB miss, value is loaded into the TLB for faster access next time</a:t>
          </a:r>
        </a:p>
      </dsp:txBody>
      <dsp:txXfrm>
        <a:off x="64425" y="3545809"/>
        <a:ext cx="6756021" cy="1190909"/>
      </dsp:txXfrm>
    </dsp:sp>
    <dsp:sp modelId="{8030C669-229F-4B23-ABC6-BDF2A4FF5F0E}">
      <dsp:nvSpPr>
        <dsp:cNvPr id="0" name=""/>
        <dsp:cNvSpPr/>
      </dsp:nvSpPr>
      <dsp:spPr>
        <a:xfrm>
          <a:off x="0" y="4801144"/>
          <a:ext cx="6884871" cy="658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8595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Replacement policies must be considered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Some entries can be</a:t>
          </a:r>
          <a:r>
            <a:rPr lang="en-US" sz="1900" b="1" kern="1200" dirty="0"/>
            <a:t> wired down </a:t>
          </a:r>
          <a:r>
            <a:rPr lang="en-US" sz="1900" kern="1200" dirty="0"/>
            <a:t>for permanent fast access</a:t>
          </a:r>
        </a:p>
      </dsp:txBody>
      <dsp:txXfrm>
        <a:off x="0" y="4801144"/>
        <a:ext cx="6884871" cy="6582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061C34-921A-4E7C-A1BA-80B3495B5061}">
      <dsp:nvSpPr>
        <dsp:cNvPr id="0" name=""/>
        <dsp:cNvSpPr/>
      </dsp:nvSpPr>
      <dsp:spPr>
        <a:xfrm>
          <a:off x="0" y="55920"/>
          <a:ext cx="6900512" cy="21411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Relocation is the process of adjusting program addresses to match the actual physical addresses where the program resides when it executes</a:t>
          </a:r>
        </a:p>
      </dsp:txBody>
      <dsp:txXfrm>
        <a:off x="104520" y="160440"/>
        <a:ext cx="6691472" cy="1932060"/>
      </dsp:txXfrm>
    </dsp:sp>
    <dsp:sp modelId="{30146D89-D158-4B9E-AAD9-4CCAFCCB0366}">
      <dsp:nvSpPr>
        <dsp:cNvPr id="0" name=""/>
        <dsp:cNvSpPr/>
      </dsp:nvSpPr>
      <dsp:spPr>
        <a:xfrm>
          <a:off x="0" y="2283420"/>
          <a:ext cx="6900512" cy="21411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Why is relocation needed?</a:t>
          </a:r>
        </a:p>
      </dsp:txBody>
      <dsp:txXfrm>
        <a:off x="104520" y="2387940"/>
        <a:ext cx="6691472" cy="1932060"/>
      </dsp:txXfrm>
    </dsp:sp>
    <dsp:sp modelId="{82C14942-7ACB-4340-B83C-248397E90412}">
      <dsp:nvSpPr>
        <dsp:cNvPr id="0" name=""/>
        <dsp:cNvSpPr/>
      </dsp:nvSpPr>
      <dsp:spPr>
        <a:xfrm>
          <a:off x="0" y="4424520"/>
          <a:ext cx="6900512" cy="1055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9091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Programmer/translator don’t know which other programs will be memory resident when the program executes</a:t>
          </a:r>
        </a:p>
      </dsp:txBody>
      <dsp:txXfrm>
        <a:off x="0" y="4424520"/>
        <a:ext cx="6900512" cy="105570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CD913-3AF7-41B5-9075-2900FDE2371C}">
      <dsp:nvSpPr>
        <dsp:cNvPr id="0" name=""/>
        <dsp:cNvSpPr/>
      </dsp:nvSpPr>
      <dsp:spPr>
        <a:xfrm>
          <a:off x="0" y="207027"/>
          <a:ext cx="5675759" cy="8353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Memory structures for paging can get huge using straight-forward methods</a:t>
          </a:r>
        </a:p>
      </dsp:txBody>
      <dsp:txXfrm>
        <a:off x="40780" y="247807"/>
        <a:ext cx="5594199" cy="753819"/>
      </dsp:txXfrm>
    </dsp:sp>
    <dsp:sp modelId="{34592427-ECA9-4C1A-B125-1D3D94DDAFA5}">
      <dsp:nvSpPr>
        <dsp:cNvPr id="0" name=""/>
        <dsp:cNvSpPr/>
      </dsp:nvSpPr>
      <dsp:spPr>
        <a:xfrm>
          <a:off x="0" y="1042407"/>
          <a:ext cx="5675759" cy="2216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205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Consider a 32-bit logical address space as on modern computers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Page size of 4 KB (2</a:t>
          </a:r>
          <a:r>
            <a:rPr lang="en-US" sz="1600" kern="1200" baseline="30000"/>
            <a:t>12</a:t>
          </a:r>
          <a:r>
            <a:rPr lang="en-US" sz="1600" kern="1200"/>
            <a:t>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Page table would have 1 million entries (2</a:t>
          </a:r>
          <a:r>
            <a:rPr lang="en-US" sz="1600" kern="1200" baseline="30000" dirty="0"/>
            <a:t>32</a:t>
          </a:r>
          <a:r>
            <a:rPr lang="en-US" sz="1600" kern="1200" dirty="0"/>
            <a:t> / 2</a:t>
          </a:r>
          <a:r>
            <a:rPr lang="en-US" sz="1600" kern="1200" baseline="30000" dirty="0"/>
            <a:t>12</a:t>
          </a:r>
          <a:r>
            <a:rPr lang="en-US" sz="1600" kern="1200" dirty="0"/>
            <a:t>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If each entry is 4 bytes -&gt; 4 MB of physical address space / memory for page table alone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That amount of memory used to cost a lot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Don</a:t>
          </a:r>
          <a:r>
            <a:rPr lang="ja-JP" sz="1600" kern="1200"/>
            <a:t>’</a:t>
          </a:r>
          <a:r>
            <a:rPr lang="en-US" sz="1600" kern="1200"/>
            <a:t>t want to allocate that contiguously in main memory</a:t>
          </a:r>
        </a:p>
      </dsp:txBody>
      <dsp:txXfrm>
        <a:off x="0" y="1042407"/>
        <a:ext cx="5675759" cy="2216970"/>
      </dsp:txXfrm>
    </dsp:sp>
    <dsp:sp modelId="{B412767F-1D83-4AAF-BA92-A46B87E667DB}">
      <dsp:nvSpPr>
        <dsp:cNvPr id="0" name=""/>
        <dsp:cNvSpPr/>
      </dsp:nvSpPr>
      <dsp:spPr>
        <a:xfrm>
          <a:off x="0" y="3259377"/>
          <a:ext cx="5675759" cy="835379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Hierarchical Paging</a:t>
          </a:r>
        </a:p>
      </dsp:txBody>
      <dsp:txXfrm>
        <a:off x="40780" y="3300157"/>
        <a:ext cx="5594199" cy="753819"/>
      </dsp:txXfrm>
    </dsp:sp>
    <dsp:sp modelId="{B24D07D8-1AC7-4C7F-9BDC-E3A10A6FCBE1}">
      <dsp:nvSpPr>
        <dsp:cNvPr id="0" name=""/>
        <dsp:cNvSpPr/>
      </dsp:nvSpPr>
      <dsp:spPr>
        <a:xfrm>
          <a:off x="0" y="4155237"/>
          <a:ext cx="5675759" cy="835379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Hashed Page Tables</a:t>
          </a:r>
        </a:p>
      </dsp:txBody>
      <dsp:txXfrm>
        <a:off x="40780" y="4196017"/>
        <a:ext cx="5594199" cy="753819"/>
      </dsp:txXfrm>
    </dsp:sp>
    <dsp:sp modelId="{7004899B-9449-4213-8E0C-B7DDB436447E}">
      <dsp:nvSpPr>
        <dsp:cNvPr id="0" name=""/>
        <dsp:cNvSpPr/>
      </dsp:nvSpPr>
      <dsp:spPr>
        <a:xfrm>
          <a:off x="0" y="5051097"/>
          <a:ext cx="5675759" cy="835379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Inverted Page Tables</a:t>
          </a:r>
        </a:p>
      </dsp:txBody>
      <dsp:txXfrm>
        <a:off x="40780" y="5091877"/>
        <a:ext cx="5594199" cy="753819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477897-0D88-4F5F-B919-DA7824D9403E}">
      <dsp:nvSpPr>
        <dsp:cNvPr id="0" name=""/>
        <dsp:cNvSpPr/>
      </dsp:nvSpPr>
      <dsp:spPr>
        <a:xfrm>
          <a:off x="0" y="664570"/>
          <a:ext cx="5337975" cy="1193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Break up the logical address space into multiple page tables</a:t>
          </a:r>
        </a:p>
      </dsp:txBody>
      <dsp:txXfrm>
        <a:off x="58257" y="722827"/>
        <a:ext cx="5221461" cy="1076886"/>
      </dsp:txXfrm>
    </dsp:sp>
    <dsp:sp modelId="{A94FC733-F5C9-48B2-8418-552455DE5515}">
      <dsp:nvSpPr>
        <dsp:cNvPr id="0" name=""/>
        <dsp:cNvSpPr/>
      </dsp:nvSpPr>
      <dsp:spPr>
        <a:xfrm>
          <a:off x="0" y="1944370"/>
          <a:ext cx="5337975" cy="119340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A simple technique is a two-level page table</a:t>
          </a:r>
        </a:p>
      </dsp:txBody>
      <dsp:txXfrm>
        <a:off x="58257" y="2002627"/>
        <a:ext cx="5221461" cy="1076886"/>
      </dsp:txXfrm>
    </dsp:sp>
    <dsp:sp modelId="{85411E55-79A9-4EF5-BD4E-E79EB8C1767D}">
      <dsp:nvSpPr>
        <dsp:cNvPr id="0" name=""/>
        <dsp:cNvSpPr/>
      </dsp:nvSpPr>
      <dsp:spPr>
        <a:xfrm>
          <a:off x="0" y="3224170"/>
          <a:ext cx="5337975" cy="119340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We then page the page table</a:t>
          </a:r>
        </a:p>
      </dsp:txBody>
      <dsp:txXfrm>
        <a:off x="58257" y="3282427"/>
        <a:ext cx="5221461" cy="1076886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0C4900-91D2-42EC-B71C-F304AD0808D9}">
      <dsp:nvSpPr>
        <dsp:cNvPr id="0" name=""/>
        <dsp:cNvSpPr/>
      </dsp:nvSpPr>
      <dsp:spPr>
        <a:xfrm>
          <a:off x="0" y="265375"/>
          <a:ext cx="5337975" cy="10740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Virtual address space</a:t>
          </a:r>
          <a:r>
            <a:rPr lang="en-US" sz="2700" kern="1200"/>
            <a:t> – logical view of how process is stored in memory</a:t>
          </a:r>
        </a:p>
      </dsp:txBody>
      <dsp:txXfrm>
        <a:off x="52431" y="317806"/>
        <a:ext cx="5233113" cy="969198"/>
      </dsp:txXfrm>
    </dsp:sp>
    <dsp:sp modelId="{CDE222EE-231F-4759-853B-42AD6FA1C8B8}">
      <dsp:nvSpPr>
        <dsp:cNvPr id="0" name=""/>
        <dsp:cNvSpPr/>
      </dsp:nvSpPr>
      <dsp:spPr>
        <a:xfrm>
          <a:off x="0" y="1339435"/>
          <a:ext cx="5337975" cy="1676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481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Usually start at address 0, contiguous addresses until end of space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Meanwhile, physical memory organized in page frames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MMU must map logical to physical</a:t>
          </a:r>
        </a:p>
      </dsp:txBody>
      <dsp:txXfrm>
        <a:off x="0" y="1339435"/>
        <a:ext cx="5337975" cy="1676699"/>
      </dsp:txXfrm>
    </dsp:sp>
    <dsp:sp modelId="{275141A2-7505-4D00-8C6B-88EFC7455122}">
      <dsp:nvSpPr>
        <dsp:cNvPr id="0" name=""/>
        <dsp:cNvSpPr/>
      </dsp:nvSpPr>
      <dsp:spPr>
        <a:xfrm>
          <a:off x="0" y="3016135"/>
          <a:ext cx="5337975" cy="107406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Virtual memory can be implemented via:</a:t>
          </a:r>
        </a:p>
      </dsp:txBody>
      <dsp:txXfrm>
        <a:off x="52431" y="3068566"/>
        <a:ext cx="5233113" cy="969198"/>
      </dsp:txXfrm>
    </dsp:sp>
    <dsp:sp modelId="{4275EB1A-C527-4E31-ACF8-5DECF619E6FE}">
      <dsp:nvSpPr>
        <dsp:cNvPr id="0" name=""/>
        <dsp:cNvSpPr/>
      </dsp:nvSpPr>
      <dsp:spPr>
        <a:xfrm>
          <a:off x="0" y="4090195"/>
          <a:ext cx="5337975" cy="726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481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Demand paging 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Demand segmentation</a:t>
          </a:r>
        </a:p>
      </dsp:txBody>
      <dsp:txXfrm>
        <a:off x="0" y="4090195"/>
        <a:ext cx="5337975" cy="72657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342A04-4CDC-4157-857A-782F3D4DA7F1}">
      <dsp:nvSpPr>
        <dsp:cNvPr id="0" name=""/>
        <dsp:cNvSpPr/>
      </dsp:nvSpPr>
      <dsp:spPr>
        <a:xfrm>
          <a:off x="0" y="44100"/>
          <a:ext cx="5337975" cy="162048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Prevent </a:t>
          </a:r>
          <a:r>
            <a:rPr lang="en-US" sz="2300" b="1" kern="1200"/>
            <a:t>over-allocation</a:t>
          </a:r>
          <a:r>
            <a:rPr lang="en-US" sz="2300" kern="1200"/>
            <a:t> of memory by modifying page-fault service routine to include page replacement</a:t>
          </a:r>
        </a:p>
      </dsp:txBody>
      <dsp:txXfrm>
        <a:off x="79106" y="123206"/>
        <a:ext cx="5179763" cy="1462274"/>
      </dsp:txXfrm>
    </dsp:sp>
    <dsp:sp modelId="{5FFA6E9B-CC36-46AE-90BF-F650DEE17A30}">
      <dsp:nvSpPr>
        <dsp:cNvPr id="0" name=""/>
        <dsp:cNvSpPr/>
      </dsp:nvSpPr>
      <dsp:spPr>
        <a:xfrm>
          <a:off x="0" y="1730827"/>
          <a:ext cx="5337975" cy="1620486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Use </a:t>
          </a:r>
          <a:r>
            <a:rPr lang="en-US" sz="2300" b="1" kern="1200"/>
            <a:t>modify </a:t>
          </a:r>
          <a:r>
            <a:rPr lang="en-US" sz="2300" kern="1200"/>
            <a:t>(</a:t>
          </a:r>
          <a:r>
            <a:rPr lang="en-US" sz="2300" b="1" kern="1200"/>
            <a:t>dirty</a:t>
          </a:r>
          <a:r>
            <a:rPr lang="en-US" sz="2300" kern="1200"/>
            <a:t>)</a:t>
          </a:r>
          <a:r>
            <a:rPr lang="en-US" sz="2300" b="1" kern="1200"/>
            <a:t> bit </a:t>
          </a:r>
          <a:r>
            <a:rPr lang="en-US" sz="2300" kern="1200"/>
            <a:t>to reduce overhead of page transfers – only modified pages are written to disk</a:t>
          </a:r>
        </a:p>
      </dsp:txBody>
      <dsp:txXfrm>
        <a:off x="79106" y="1809933"/>
        <a:ext cx="5179763" cy="1462274"/>
      </dsp:txXfrm>
    </dsp:sp>
    <dsp:sp modelId="{15D52CB4-4DF9-4166-8D22-A94B03A5D889}">
      <dsp:nvSpPr>
        <dsp:cNvPr id="0" name=""/>
        <dsp:cNvSpPr/>
      </dsp:nvSpPr>
      <dsp:spPr>
        <a:xfrm>
          <a:off x="0" y="3417553"/>
          <a:ext cx="5337975" cy="1620486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Page replacement completes separation between logical memory and physical memory – large virtual memory can be provided on a smaller physical memory</a:t>
          </a:r>
        </a:p>
      </dsp:txBody>
      <dsp:txXfrm>
        <a:off x="79106" y="3496659"/>
        <a:ext cx="5179763" cy="14622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4ACF32-CDCC-4238-A80A-62AEE4680F46}">
      <dsp:nvSpPr>
        <dsp:cNvPr id="0" name=""/>
        <dsp:cNvSpPr/>
      </dsp:nvSpPr>
      <dsp:spPr>
        <a:xfrm>
          <a:off x="0" y="48411"/>
          <a:ext cx="6900512" cy="166395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Why is relocation needed? (continued)</a:t>
          </a:r>
        </a:p>
      </dsp:txBody>
      <dsp:txXfrm>
        <a:off x="81228" y="129639"/>
        <a:ext cx="6738056" cy="1501503"/>
      </dsp:txXfrm>
    </dsp:sp>
    <dsp:sp modelId="{A8BBE00A-2919-4769-A5EF-F846A667CFE4}">
      <dsp:nvSpPr>
        <dsp:cNvPr id="0" name=""/>
        <dsp:cNvSpPr/>
      </dsp:nvSpPr>
      <dsp:spPr>
        <a:xfrm>
          <a:off x="0" y="1712370"/>
          <a:ext cx="6900512" cy="2111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9091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Active processes need to be able to be swapped in and out of main memory in order to maximize processor utilization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Specifying that a process must be placed in the same memory region when it is swapped back</a:t>
          </a:r>
          <a:br>
            <a:rPr lang="en-US" sz="2300" kern="1200" dirty="0"/>
          </a:br>
          <a:r>
            <a:rPr lang="en-US" sz="2300" kern="1200" dirty="0"/>
            <a:t>in would be limiting memory utilization</a:t>
          </a:r>
        </a:p>
      </dsp:txBody>
      <dsp:txXfrm>
        <a:off x="0" y="1712370"/>
        <a:ext cx="6900512" cy="2111400"/>
      </dsp:txXfrm>
    </dsp:sp>
    <dsp:sp modelId="{E24C71EA-1B7D-4879-B385-87EF071BCCD6}">
      <dsp:nvSpPr>
        <dsp:cNvPr id="0" name=""/>
        <dsp:cNvSpPr/>
      </dsp:nvSpPr>
      <dsp:spPr>
        <a:xfrm>
          <a:off x="0" y="3823770"/>
          <a:ext cx="6900512" cy="166395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Consequently it must be possible to </a:t>
          </a:r>
          <a:br>
            <a:rPr lang="en-US" sz="3000" kern="1200" dirty="0"/>
          </a:br>
          <a:r>
            <a:rPr lang="en-US" sz="3000" kern="1200" dirty="0"/>
            <a:t>adjust addresses whenever a program</a:t>
          </a:r>
          <a:br>
            <a:rPr lang="en-US" sz="3000" kern="1200" dirty="0"/>
          </a:br>
          <a:r>
            <a:rPr lang="en-US" sz="3000" kern="1200" dirty="0"/>
            <a:t>is loaded. </a:t>
          </a:r>
        </a:p>
      </dsp:txBody>
      <dsp:txXfrm>
        <a:off x="81228" y="3904998"/>
        <a:ext cx="6738056" cy="15015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CD991C-6D23-4456-81C3-F21D7A2B50A6}">
      <dsp:nvSpPr>
        <dsp:cNvPr id="0" name=""/>
        <dsp:cNvSpPr/>
      </dsp:nvSpPr>
      <dsp:spPr>
        <a:xfrm>
          <a:off x="0" y="671070"/>
          <a:ext cx="6900512" cy="9945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tx1"/>
              </a:solidFill>
            </a:rPr>
            <a:t>Processes need to acquire permission to reference memory locations for reading or writing purposes</a:t>
          </a:r>
        </a:p>
      </dsp:txBody>
      <dsp:txXfrm>
        <a:off x="48547" y="719617"/>
        <a:ext cx="6803418" cy="897406"/>
      </dsp:txXfrm>
    </dsp:sp>
    <dsp:sp modelId="{828FADE4-3060-47C2-86C8-3BE0435B2277}">
      <dsp:nvSpPr>
        <dsp:cNvPr id="0" name=""/>
        <dsp:cNvSpPr/>
      </dsp:nvSpPr>
      <dsp:spPr>
        <a:xfrm>
          <a:off x="0" y="1737570"/>
          <a:ext cx="6900512" cy="99450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tx1"/>
              </a:solidFill>
            </a:rPr>
            <a:t>Location of a program in main memory is unpredictable till execution begins</a:t>
          </a:r>
        </a:p>
      </dsp:txBody>
      <dsp:txXfrm>
        <a:off x="48547" y="1786117"/>
        <a:ext cx="6803418" cy="897406"/>
      </dsp:txXfrm>
    </dsp:sp>
    <dsp:sp modelId="{5B7BAD94-0672-4688-843E-8940A267E2D5}">
      <dsp:nvSpPr>
        <dsp:cNvPr id="0" name=""/>
        <dsp:cNvSpPr/>
      </dsp:nvSpPr>
      <dsp:spPr>
        <a:xfrm>
          <a:off x="0" y="2804070"/>
          <a:ext cx="6900512" cy="99450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tx1"/>
              </a:solidFill>
            </a:rPr>
            <a:t>Memory references generated by a process must be checked at run time</a:t>
          </a:r>
        </a:p>
      </dsp:txBody>
      <dsp:txXfrm>
        <a:off x="48547" y="2852617"/>
        <a:ext cx="6803418" cy="897406"/>
      </dsp:txXfrm>
    </dsp:sp>
    <dsp:sp modelId="{AE50D74E-51D0-4F2A-9132-9E6168AAFE6C}">
      <dsp:nvSpPr>
        <dsp:cNvPr id="0" name=""/>
        <dsp:cNvSpPr/>
      </dsp:nvSpPr>
      <dsp:spPr>
        <a:xfrm>
          <a:off x="0" y="3870570"/>
          <a:ext cx="6900512" cy="9945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tx1"/>
              </a:solidFill>
            </a:rPr>
            <a:t>Mechanisms that support relocation also support protection</a:t>
          </a:r>
        </a:p>
      </dsp:txBody>
      <dsp:txXfrm>
        <a:off x="48547" y="3919117"/>
        <a:ext cx="6803418" cy="8974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36C55-6901-4F44-84C1-949B2D63578E}">
      <dsp:nvSpPr>
        <dsp:cNvPr id="0" name=""/>
        <dsp:cNvSpPr/>
      </dsp:nvSpPr>
      <dsp:spPr>
        <a:xfrm>
          <a:off x="0" y="292485"/>
          <a:ext cx="6900512" cy="159471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tx1"/>
              </a:solidFill>
            </a:rPr>
            <a:t>Advantageous to allow each process access to the same copy of the program rather than have their own separate copy</a:t>
          </a:r>
        </a:p>
      </dsp:txBody>
      <dsp:txXfrm>
        <a:off x="77847" y="370332"/>
        <a:ext cx="6744818" cy="1439016"/>
      </dsp:txXfrm>
    </dsp:sp>
    <dsp:sp modelId="{9266A562-8A4A-49F8-90F6-D82B324E6136}">
      <dsp:nvSpPr>
        <dsp:cNvPr id="0" name=""/>
        <dsp:cNvSpPr/>
      </dsp:nvSpPr>
      <dsp:spPr>
        <a:xfrm>
          <a:off x="0" y="1970715"/>
          <a:ext cx="6900512" cy="159471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tx1"/>
              </a:solidFill>
            </a:rPr>
            <a:t>Memory management must allow controlled access to shared areas of memory without compromising protection</a:t>
          </a:r>
        </a:p>
      </dsp:txBody>
      <dsp:txXfrm>
        <a:off x="77847" y="2048562"/>
        <a:ext cx="6744818" cy="1439016"/>
      </dsp:txXfrm>
    </dsp:sp>
    <dsp:sp modelId="{7D7469AD-EAA5-42D1-B68B-242301E31EB9}">
      <dsp:nvSpPr>
        <dsp:cNvPr id="0" name=""/>
        <dsp:cNvSpPr/>
      </dsp:nvSpPr>
      <dsp:spPr>
        <a:xfrm>
          <a:off x="0" y="3648945"/>
          <a:ext cx="6900512" cy="159471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tx1"/>
              </a:solidFill>
            </a:rPr>
            <a:t>Mechanisms used to support relocation support sharing capabilities</a:t>
          </a:r>
        </a:p>
      </dsp:txBody>
      <dsp:txXfrm>
        <a:off x="77847" y="3726792"/>
        <a:ext cx="6744818" cy="14390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32CD4B-2FCA-4FAC-8E69-65D87C908AF4}">
      <dsp:nvSpPr>
        <dsp:cNvPr id="0" name=""/>
        <dsp:cNvSpPr/>
      </dsp:nvSpPr>
      <dsp:spPr>
        <a:xfrm>
          <a:off x="82613" y="1727046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145EE4-E8FF-41AA-A8A8-B5265A8A90B9}">
      <dsp:nvSpPr>
        <dsp:cNvPr id="0" name=""/>
        <dsp:cNvSpPr/>
      </dsp:nvSpPr>
      <dsp:spPr>
        <a:xfrm>
          <a:off x="271034" y="1915467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613BA3-BA57-4A5D-B401-6D6CC6617E2D}">
      <dsp:nvSpPr>
        <dsp:cNvPr id="0" name=""/>
        <dsp:cNvSpPr/>
      </dsp:nvSpPr>
      <dsp:spPr>
        <a:xfrm>
          <a:off x="1172126" y="1727046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just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Main memory is organized as a linear (1-D) address space consisting of a sequence of bytes or words.  </a:t>
          </a:r>
        </a:p>
      </dsp:txBody>
      <dsp:txXfrm>
        <a:off x="1172126" y="1727046"/>
        <a:ext cx="2114937" cy="897246"/>
      </dsp:txXfrm>
    </dsp:sp>
    <dsp:sp modelId="{6423308C-77DA-43CF-980F-B579932C17D1}">
      <dsp:nvSpPr>
        <dsp:cNvPr id="0" name=""/>
        <dsp:cNvSpPr/>
      </dsp:nvSpPr>
      <dsp:spPr>
        <a:xfrm>
          <a:off x="3655575" y="1727046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10EBE2-332E-442B-AEC3-DB1D536733E9}">
      <dsp:nvSpPr>
        <dsp:cNvPr id="0" name=""/>
        <dsp:cNvSpPr/>
      </dsp:nvSpPr>
      <dsp:spPr>
        <a:xfrm>
          <a:off x="3843996" y="1915467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4A05D0-19E9-496D-91A2-C21067C14C6C}">
      <dsp:nvSpPr>
        <dsp:cNvPr id="0" name=""/>
        <dsp:cNvSpPr/>
      </dsp:nvSpPr>
      <dsp:spPr>
        <a:xfrm>
          <a:off x="4745088" y="1727046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Programs aren’t necessarily organized this way</a:t>
          </a:r>
        </a:p>
      </dsp:txBody>
      <dsp:txXfrm>
        <a:off x="4745088" y="1727046"/>
        <a:ext cx="2114937" cy="897246"/>
      </dsp:txXfrm>
    </dsp:sp>
    <dsp:sp modelId="{C9B110F1-69B5-4B4F-B6CF-16FFCD456633}">
      <dsp:nvSpPr>
        <dsp:cNvPr id="0" name=""/>
        <dsp:cNvSpPr/>
      </dsp:nvSpPr>
      <dsp:spPr>
        <a:xfrm>
          <a:off x="7228536" y="1727046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95EEA0-96F2-4B69-994C-55234C4A9E1E}">
      <dsp:nvSpPr>
        <dsp:cNvPr id="0" name=""/>
        <dsp:cNvSpPr/>
      </dsp:nvSpPr>
      <dsp:spPr>
        <a:xfrm>
          <a:off x="7416958" y="1915467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1E73EA-9F39-44B2-B306-F4436E563EB5}">
      <dsp:nvSpPr>
        <dsp:cNvPr id="0" name=""/>
        <dsp:cNvSpPr/>
      </dsp:nvSpPr>
      <dsp:spPr>
        <a:xfrm>
          <a:off x="8318049" y="1727046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Paging versus segmentation</a:t>
          </a:r>
          <a:br>
            <a:rPr lang="en-US" sz="1800" kern="1200" dirty="0"/>
          </a:br>
          <a:endParaRPr lang="en-US" sz="1800" kern="1200" dirty="0"/>
        </a:p>
      </dsp:txBody>
      <dsp:txXfrm>
        <a:off x="8318049" y="1727046"/>
        <a:ext cx="2114937" cy="89724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4D193C-839A-0E44-B28B-3AFED529D922}">
      <dsp:nvSpPr>
        <dsp:cNvPr id="0" name=""/>
        <dsp:cNvSpPr/>
      </dsp:nvSpPr>
      <dsp:spPr>
        <a:xfrm>
          <a:off x="0" y="0"/>
          <a:ext cx="6553200" cy="576000"/>
        </a:xfrm>
        <a:prstGeom prst="rect">
          <a:avLst/>
        </a:prstGeom>
        <a:solidFill>
          <a:schemeClr val="accent4">
            <a:lumMod val="75000"/>
          </a:schemeClr>
        </a:solidFill>
        <a:ln w="6350" cap="flat" cmpd="sng" algn="ctr">
          <a:solidFill>
            <a:schemeClr val="accent4">
              <a:lumMod val="7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Programs are written in modules</a:t>
          </a:r>
        </a:p>
      </dsp:txBody>
      <dsp:txXfrm>
        <a:off x="0" y="0"/>
        <a:ext cx="6553200" cy="576000"/>
      </dsp:txXfrm>
    </dsp:sp>
    <dsp:sp modelId="{7B231396-7652-0541-A496-2537BE7F010F}">
      <dsp:nvSpPr>
        <dsp:cNvPr id="0" name=""/>
        <dsp:cNvSpPr/>
      </dsp:nvSpPr>
      <dsp:spPr>
        <a:xfrm>
          <a:off x="0" y="616099"/>
          <a:ext cx="6553200" cy="1756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modules can be written and compiled independently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different degrees of protection given to modules (read-only, execute-only)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sharing on a module level corresponds to the user’s way of viewing the problem</a:t>
          </a:r>
        </a:p>
      </dsp:txBody>
      <dsp:txXfrm>
        <a:off x="0" y="616099"/>
        <a:ext cx="6553200" cy="17568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6111A3-EDEF-43C1-AF5A-0CB6569CCE2F}">
      <dsp:nvSpPr>
        <dsp:cNvPr id="0" name=""/>
        <dsp:cNvSpPr/>
      </dsp:nvSpPr>
      <dsp:spPr>
        <a:xfrm>
          <a:off x="0" y="515225"/>
          <a:ext cx="6263640" cy="167821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Two-level memory for program storage:</a:t>
          </a:r>
        </a:p>
      </dsp:txBody>
      <dsp:txXfrm>
        <a:off x="81924" y="597149"/>
        <a:ext cx="6099792" cy="1514370"/>
      </dsp:txXfrm>
    </dsp:sp>
    <dsp:sp modelId="{0D2632CB-61F2-4AB1-82A8-35AF680C1E2D}">
      <dsp:nvSpPr>
        <dsp:cNvPr id="0" name=""/>
        <dsp:cNvSpPr/>
      </dsp:nvSpPr>
      <dsp:spPr>
        <a:xfrm>
          <a:off x="0" y="2193443"/>
          <a:ext cx="6263640" cy="1117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Disk (slow and cheap) &amp; RAM (fast and more expensive)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Main memory is volatile, disk isn’t</a:t>
          </a:r>
        </a:p>
      </dsp:txBody>
      <dsp:txXfrm>
        <a:off x="0" y="2193443"/>
        <a:ext cx="6263640" cy="1117800"/>
      </dsp:txXfrm>
    </dsp:sp>
    <dsp:sp modelId="{553A441F-E497-4A47-8AA8-2773A2BB5B5A}">
      <dsp:nvSpPr>
        <dsp:cNvPr id="0" name=""/>
        <dsp:cNvSpPr/>
      </dsp:nvSpPr>
      <dsp:spPr>
        <a:xfrm>
          <a:off x="0" y="3311244"/>
          <a:ext cx="6263640" cy="1678218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User should not have to be responsible for organizing movement of code/data between the two levels.</a:t>
          </a:r>
        </a:p>
      </dsp:txBody>
      <dsp:txXfrm>
        <a:off x="81924" y="3393168"/>
        <a:ext cx="6099792" cy="151437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ECD4BF-89FC-B24D-97F4-8FF30634CA4A}">
      <dsp:nvSpPr>
        <dsp:cNvPr id="0" name=""/>
        <dsp:cNvSpPr/>
      </dsp:nvSpPr>
      <dsp:spPr>
        <a:xfrm>
          <a:off x="5067028" y="1658197"/>
          <a:ext cx="91440" cy="75934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59345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D7EA67-4406-8541-ABBC-797C1A1BEB53}">
      <dsp:nvSpPr>
        <dsp:cNvPr id="0" name=""/>
        <dsp:cNvSpPr/>
      </dsp:nvSpPr>
      <dsp:spPr>
        <a:xfrm>
          <a:off x="616148" y="257"/>
          <a:ext cx="2610929" cy="1657939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9BC6BEE-B67A-394A-8158-298CBF1B4197}">
      <dsp:nvSpPr>
        <dsp:cNvPr id="0" name=""/>
        <dsp:cNvSpPr/>
      </dsp:nvSpPr>
      <dsp:spPr>
        <a:xfrm>
          <a:off x="906251" y="275855"/>
          <a:ext cx="2610929" cy="16579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Cannot leave the programmer with the responsibility to manage memory</a:t>
          </a:r>
        </a:p>
      </dsp:txBody>
      <dsp:txXfrm>
        <a:off x="954810" y="324414"/>
        <a:ext cx="2513811" cy="1560821"/>
      </dsp:txXfrm>
    </dsp:sp>
    <dsp:sp modelId="{AC4EFED8-83BB-B440-A52A-0D2D9C2EFA39}">
      <dsp:nvSpPr>
        <dsp:cNvPr id="0" name=""/>
        <dsp:cNvSpPr/>
      </dsp:nvSpPr>
      <dsp:spPr>
        <a:xfrm>
          <a:off x="3807283" y="257"/>
          <a:ext cx="2610929" cy="1657939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D0F6A76-242F-F443-BCBE-F5935F9E9F58}">
      <dsp:nvSpPr>
        <dsp:cNvPr id="0" name=""/>
        <dsp:cNvSpPr/>
      </dsp:nvSpPr>
      <dsp:spPr>
        <a:xfrm>
          <a:off x="4097387" y="275855"/>
          <a:ext cx="2610929" cy="16579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Memory available for a program plus its data may be insufficient</a:t>
          </a:r>
        </a:p>
      </dsp:txBody>
      <dsp:txXfrm>
        <a:off x="4145946" y="324414"/>
        <a:ext cx="2513811" cy="1560821"/>
      </dsp:txXfrm>
    </dsp:sp>
    <dsp:sp modelId="{C6ABFF53-0685-2942-9C0C-09E3B98E9335}">
      <dsp:nvSpPr>
        <dsp:cNvPr id="0" name=""/>
        <dsp:cNvSpPr/>
      </dsp:nvSpPr>
      <dsp:spPr>
        <a:xfrm>
          <a:off x="3807283" y="2417542"/>
          <a:ext cx="2610929" cy="1657939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F9F8578-2F5D-3F45-B52D-7BB5EC4A2206}">
      <dsp:nvSpPr>
        <dsp:cNvPr id="0" name=""/>
        <dsp:cNvSpPr/>
      </dsp:nvSpPr>
      <dsp:spPr>
        <a:xfrm>
          <a:off x="4097387" y="2693140"/>
          <a:ext cx="2610929" cy="16579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1" kern="1200" dirty="0"/>
            <a:t>overlaying</a:t>
          </a:r>
          <a:r>
            <a:rPr lang="en-US" sz="1800" kern="1200" dirty="0"/>
            <a:t> allows various modules to be assigned the same region of memory but is time consuming to program</a:t>
          </a:r>
        </a:p>
      </dsp:txBody>
      <dsp:txXfrm>
        <a:off x="4145946" y="2741699"/>
        <a:ext cx="2513811" cy="1560821"/>
      </dsp:txXfrm>
    </dsp:sp>
    <dsp:sp modelId="{CB460CD4-8724-EA4D-9689-CF20B06B4820}">
      <dsp:nvSpPr>
        <dsp:cNvPr id="0" name=""/>
        <dsp:cNvSpPr/>
      </dsp:nvSpPr>
      <dsp:spPr>
        <a:xfrm>
          <a:off x="6998419" y="257"/>
          <a:ext cx="2610929" cy="1657939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9B4E0B0-ABEC-5142-9A88-22961B116F14}">
      <dsp:nvSpPr>
        <dsp:cNvPr id="0" name=""/>
        <dsp:cNvSpPr/>
      </dsp:nvSpPr>
      <dsp:spPr>
        <a:xfrm>
          <a:off x="7288522" y="275855"/>
          <a:ext cx="2610929" cy="16579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Programmer does not know how much space will be available</a:t>
          </a:r>
        </a:p>
      </dsp:txBody>
      <dsp:txXfrm>
        <a:off x="7337081" y="324414"/>
        <a:ext cx="2513811" cy="15608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04-19T08:53:21.5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25797 10964 0,'-25'0'0,"50"24"125,74-24-109,-74 0 0,0 0-16,124 0 31,-50 0-16,0 0 17,-49-24-17,-26 24 17,1 0-1,-50 24 16,1-48-32</inkml:trace>
  <inkml:trace contextRef="#ctx0" brushRef="#br0" timeOffset="475.69">26194 10790 0,'-25'50'63,"50"-100"-63,-25 100 0,49-26 15,-24-24 1,50 50 0,-26 0 15,-24-1 0,-25 1-15,0-1-1,-50-24 17,-49 0-1,25 0-16,-1 0 17,51-25-17,24 25 17</inkml:trace>
  <inkml:trace contextRef="#ctx0" brushRef="#br0" timeOffset="3974.84">25921 12105 0,'25'0'16,"-25"-25"46,-25 25-46,50 0 93,0 0-93,-1 0 0,1 0-16,74 0 31,1 0-16,-26 0 17,-49 0-17,0 0 95,-25-25-63</inkml:trace>
  <inkml:trace contextRef="#ctx0" brushRef="#br0" timeOffset="4549.68">26243 11906 0,'-24'0'0,"-1"0"31,25 25 16,25-25-31,24 25-1,1 0 16,-1 24 1,1-24-17,-50 0 17,25 0-32,-25-1 15,25-24 48,-50 25-48,0 0 17,-25 25-17,-24-1 16,0 1 1,49-25-17</inkml:trace>
  <inkml:trace contextRef="#ctx0" brushRef="#br0" timeOffset="8473.44">26491 11559 0,'0'25'141,"0"0"-110,25-25-15,-25 24 0,25 1-1,-25 25 16,0-1-15,25-49 15,0 25 1,-25-50-17,-25 25 16,25 25 1,-75 25-17,26-1 17,24 26-17,0-1 16,25-24-15,-25-50 15,1 25 1,-1-25-32,0 24 15,-49 26 16,74 0 1,-25-25-17,50-25 17</inkml:trace>
  <inkml:trace contextRef="#ctx0" brushRef="#br0" timeOffset="9997.69">26665 10542 0,'0'-25'62,"25"25"-46,-50 0 31,25 25-32,0 0 17,0 0-32,0 24 15,0 1 16,25-50-31,-25 25 32,0-1-17,-25-24 32,0 25-16,-24 25-15,24-1 15,25-24-31,0 25 32,0 24-17,0-49 16,-25 0 1,-25-25-17,26 25 17,-1 24-1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04-19T09:30:28.3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14585 8607 0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04-21T05:18:38.8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16396 9376 0,'-25'0'0</inkml:trace>
  <inkml:trace contextRef="#ctx0" brushRef="#br0" timeOffset="333.47">16346 9401 0,'-25'0'0,"50"0"0,-74 0 31,24 0 1,25 25-17,25-25 1,-1 0 15,1 0-15,0 0 15,0 0 0,-50 0 32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04-21T05:20:08.8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15131 7417 0,'25'0'0,"-1"0"47,1 0-16,0 0-15,0 0 15,-25-25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04-21T05:25:50.8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14213 16321 0,'0'-24'31,"-25"24"1,25-25-32,-25 25 31,1-25-16</inkml:trace>
  <inkml:trace contextRef="#ctx0" brushRef="#br0" timeOffset="3957.82">20712 16520 0,'25'0'0,"0"-25"15,24-24 16,1 24 1,-25 0-32,24 0 15,-49 0 17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04-21T05:32:37.0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21282 9947 0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04-21T06:24:57.4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17066 13419 0</inkml:trace>
  <inkml:trace contextRef="#ctx0" brushRef="#br0" timeOffset="568.8">17066 13395 0,'0'-25'16,"24"25"15,-24 25 31,-24-25 17,48-25 92,1 25-155,0 0-16,49 0 16,-49 0-1,99-25 1,50 25 0</inkml:trace>
  <inkml:trace contextRef="#ctx0" brushRef="#br0" timeOffset="693.02">18058 13345 0,'0'-25'0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84810-39D9-256A-F0BA-8832B27904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3F932B-86AC-240D-2ACD-27BB3A514D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D0020-CFE0-60B5-F5B7-94392C3D1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CA21A-A61E-4F70-BFCF-B5FF2595C5E9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A25AE-0724-52D2-2A38-238A6C900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F8D2B-0524-36A6-7213-1B39CF1BF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B5705-9831-4564-BAD7-D4C738F0D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220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E0DA7-9101-E963-BF79-DF12687B5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5B0F3F-E63F-B59C-5C5D-D31E2AD881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56AFD-1D55-3B94-8871-A2931C376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CA21A-A61E-4F70-BFCF-B5FF2595C5E9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E9913-98FA-C345-C2DA-2D287BC14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98FAE-F066-BF49-7A0B-9110F637C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B5705-9831-4564-BAD7-D4C738F0D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32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AD6A98-8D47-989E-493A-A9B223F72D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E5D345-7EFE-6A74-08C5-17306C78BD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A6C18-00AE-6D8D-F183-DAD17A9AF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CA21A-A61E-4F70-BFCF-B5FF2595C5E9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D2A43-369A-0B5D-E207-70B934DEF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5BD43-31B3-7FE7-60D5-75EEF14A5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B5705-9831-4564-BAD7-D4C738F0D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220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8E9FE-30F3-4AFD-AC53-965BD352AC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E55054-F2FD-4DD3-97C3-23D92DAEE1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C4404-C235-4770-83E0-B46B732B6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FB960-46E3-48F1-B381-48E8F6712575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DC3AF-04BB-4561-A6A6-1C823132E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53890-CC77-4E59-94D3-DB89C8A3C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0977A-64D8-4F3B-8B8E-CF1A96DB66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2445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EF055-2AA5-4872-B6CA-686420023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423F4-2AD2-4FA5-B57F-E1E85D543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F300A-6484-4B09-9798-8873001CD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FB960-46E3-48F1-B381-48E8F6712575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8282F0-CA20-4440-96B0-95219C579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9D7CA-CFFB-4292-8B80-EDE0516B7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0977A-64D8-4F3B-8B8E-CF1A96DB66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09541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71D1E-447E-43C8-A8F2-23EFDA2D0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CF40BA-0A06-4E1F-B76F-0A968D2A9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C1680-AE29-4196-9A73-219DC272A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FB960-46E3-48F1-B381-48E8F6712575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5AB40-89A2-4452-A334-F6487F40B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AE3A7-F9B1-4CDA-A743-41F19662F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0977A-64D8-4F3B-8B8E-CF1A96DB66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9140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02CA0-B03A-4FDE-AE94-FACC88A2E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DE572-720E-4376-919C-34395859D0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66F9D-DC21-4BA8-A197-7EC161E77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D10494-9D1E-4922-A394-A1CED86BA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FB960-46E3-48F1-B381-48E8F6712575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F8B08-FB04-4B1C-B5AE-6DB626D41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043E02-3F25-4812-BA95-123D89F33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0977A-64D8-4F3B-8B8E-CF1A96DB66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11185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115AA-25D9-4086-AA30-DA5785BE0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EF7F22-9097-4123-923C-622256B568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DB9DEE-85FB-4869-9FF9-4050504F51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CE05FD-469D-4663-A805-EF63900C7B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1209D2-8E38-43CA-B6D5-2DB22ABB3C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5790C9-F1F2-43E4-865B-312FC9388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FB960-46E3-48F1-B381-48E8F6712575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C0D2DB-C0CB-4128-A08E-7D86FC98E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70CD7B-5328-4919-825F-45D35A419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0977A-64D8-4F3B-8B8E-CF1A96DB66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54840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2881-52BF-4445-87B0-3F8B30931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301E55-F3FD-4896-9A03-B908406A1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FB960-46E3-48F1-B381-48E8F6712575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FB5056-122D-4CCD-9D50-33962323C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C4CAF-2AD7-4550-AC9A-A47977B1F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0977A-64D8-4F3B-8B8E-CF1A96DB66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04638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461C7B-7FC5-4F6A-9211-AF332609D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FB960-46E3-48F1-B381-48E8F6712575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E46284-21DD-4F78-991C-33D965661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872A4-C8BE-4092-99C8-3E4A8B959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0977A-64D8-4F3B-8B8E-CF1A96DB66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25364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19AA8-37F5-40EE-8CD9-640907051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CD85C-9F83-464E-BA3E-BBAA6B979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59E70F-9E6C-44F8-98DD-9BF0DB6F89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F9272D-3DE0-488F-B863-706D82EA8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FB960-46E3-48F1-B381-48E8F6712575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748755-D523-4D87-8267-984D5839C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43949B-7A1C-474C-BE5D-99EE30F94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0977A-64D8-4F3B-8B8E-CF1A96DB66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2904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00F9A-1BCA-6EB3-5570-87A9DF78A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141DB-31EF-AB77-BD58-A95A3ECAD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739B3-2F0F-1DD7-6945-5C05ADB6E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CA21A-A61E-4F70-BFCF-B5FF2595C5E9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654F2-A697-51DC-3894-402FD9160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E98B3-B4FC-730F-741E-02C23708B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B5705-9831-4564-BAD7-D4C738F0D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0264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A4498-9D06-4164-ABDA-923575C04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EAF9EB-23B2-4F73-98D6-007FC9AE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467BF0-6F43-4C2C-8E5B-055A73ED88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3EB12A-B2DB-4128-BD1B-B50C083BC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FB960-46E3-48F1-B381-48E8F6712575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F37026-35B0-47C0-9F69-C0DB14676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12DAC-88C7-4088-AF9A-4B3D82E8B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0977A-64D8-4F3B-8B8E-CF1A96DB66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80496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05548-B20E-4054-8B9F-64665E920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D25E0B-C1C1-4DBB-A760-20AD564AD5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A46DF-EE43-4A19-ADE2-87FCEC9D3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FB960-46E3-48F1-B381-48E8F6712575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8D9D5-B654-415F-B5E8-CBCA1A280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82181-6C9E-47C1-BA52-2DCC4A82D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0977A-64D8-4F3B-8B8E-CF1A96DB66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38955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88A7DA-50C5-45D9-AA79-D01CFF9626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A2F7C4-DC4B-49A3-930E-62599C74AC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9F651-BC4F-452C-80BA-1EAC21AA7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FB960-46E3-48F1-B381-48E8F6712575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126C9-0A9E-4FF2-8881-881F1729E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908A6-6D97-4023-ACEC-17DF42A2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0977A-64D8-4F3B-8B8E-CF1A96DB66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6370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F9447-70B3-2675-5908-58A0B92D8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8EA61D-9F3C-DD2F-CFD1-253C8712C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C16EB-CBF2-4C1B-F367-8F001174E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CA21A-A61E-4F70-BFCF-B5FF2595C5E9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56EC0-E2AF-85FC-312E-C0C554511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AF12A-0EFA-39D3-3768-1C8F1AE94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B5705-9831-4564-BAD7-D4C738F0D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786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9190B-4769-CF94-A917-52B4949CC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F7BD6-DB87-5A9F-E38E-CF56256BFE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37B26-3451-D564-4DD8-326D457DA6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A66D61-B10F-1276-13AE-F6BACE3F2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CA21A-A61E-4F70-BFCF-B5FF2595C5E9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20C582-5762-291C-DF21-4E024A969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927FEF-E6E9-B03E-5528-0D7C9E656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B5705-9831-4564-BAD7-D4C738F0D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89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04E59-CC40-C4CB-73E4-3927CB6EC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B6D83-D0F8-811C-52DF-F5A305A9C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A4485C-6168-E219-976A-B5D3F4C70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B3A09B-2BDC-C3B0-0C6D-CADC5FDA96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661CD8-E939-6F47-3F2B-439EF77452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2B6ED7-9702-661B-611D-E63B38A66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CA21A-A61E-4F70-BFCF-B5FF2595C5E9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2EA261-85B6-BAC3-25E2-83D0B95BF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FFED67-3160-E430-FA70-3805A72A3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B5705-9831-4564-BAD7-D4C738F0D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638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51C69-D0F0-BB1E-3153-C8A4F9126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AC33F8-BEB6-BA19-A884-19D4B602B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CA21A-A61E-4F70-BFCF-B5FF2595C5E9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8B46C3-A7EF-852F-E7C7-CA638F4B3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FAF7BF-EB6D-F7A4-644D-368C918E5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B5705-9831-4564-BAD7-D4C738F0D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10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622E03-1F64-CCF3-BA99-561C3E4A3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CA21A-A61E-4F70-BFCF-B5FF2595C5E9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A71486-0D9D-5811-DA3C-2750F9995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0C6B4-C064-1C19-1FE0-A8C96088F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B5705-9831-4564-BAD7-D4C738F0D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46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5F4DB-33EB-3675-CF82-7507B3116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35FF8-A2F2-1AB5-C136-A5812D343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0F303F-4AE4-3A37-BD47-E81B5A834D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798C20-F6C6-79CD-E135-0407055F1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CA21A-A61E-4F70-BFCF-B5FF2595C5E9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2F80C9-6442-1599-2AB2-2EE6A9FE6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414F50-2A30-308A-EE7D-12B37CBB3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B5705-9831-4564-BAD7-D4C738F0D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343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00E0D-ACEB-E3B6-D061-05B8105BE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0F647B-D29B-CE86-FF40-396D50A5A1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8B5CBC-D6D9-1A56-4895-71703D18DF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A97F43-B454-60D9-DC09-27FC9E2EB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CA21A-A61E-4F70-BFCF-B5FF2595C5E9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09D4C9-6ECC-BC58-3D54-7416AA5E2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35AB03-2C2B-87E5-37F9-936DDD3CE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B5705-9831-4564-BAD7-D4C738F0D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658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239EEE-206B-D4D6-EBEA-91E885A00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6FB80-F4CE-CF98-2BBB-B59A3F27F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4A757-233A-B79A-280F-CB41F7E6EB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4CA21A-A61E-4F70-BFCF-B5FF2595C5E9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EA951-EDA1-6366-DB47-A2539666F2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36F57-2092-367D-D645-79AF6B86A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5B5705-9831-4564-BAD7-D4C738F0D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87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4E4165-E660-42A7-B24E-143D79E52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777C8D-CF53-4C80-B7A5-74C9ED3366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EC23AF-98D0-4080-A7BF-C070ABB1F8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FB960-46E3-48F1-B381-48E8F6712575}" type="datetimeFigureOut">
              <a:rPr lang="en-IN" smtClean="0"/>
              <a:t>06-04-2023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83C8A-3066-4F02-B579-44EB578D40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B2DCE-08D9-4D29-AC25-0D973F4C4E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0977A-64D8-4F3B-8B8E-CF1A96DB66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7641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youtube.com/watch?v=95QpHJX55bM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customXml" Target="../ink/ink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23.xml"/><Relationship Id="rId7" Type="http://schemas.openxmlformats.org/officeDocument/2006/relationships/customXml" Target="../ink/ink6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F6285A5F-6712-47A0-8A11-F0DFF60D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276856" y="1645695"/>
            <a:ext cx="4418320" cy="387728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A6F8ABB-6C5D-4349-9E1B-198D1ABF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2343" y="643383"/>
            <a:ext cx="2926988" cy="2594434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chemeClr val="tx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971ABA8-4CDB-4EEE-8C48-AA4FDB650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2071858"/>
            <a:ext cx="8109718" cy="4786143"/>
          </a:xfrm>
          <a:custGeom>
            <a:avLst/>
            <a:gdLst>
              <a:gd name="connsiteX0" fmla="*/ 7381313 w 8109718"/>
              <a:gd name="connsiteY0" fmla="*/ 1839459 h 4786143"/>
              <a:gd name="connsiteX1" fmla="*/ 7381313 w 8109718"/>
              <a:gd name="connsiteY1" fmla="*/ 1853646 h 4786143"/>
              <a:gd name="connsiteX2" fmla="*/ 7379359 w 8109718"/>
              <a:gd name="connsiteY2" fmla="*/ 1846552 h 4786143"/>
              <a:gd name="connsiteX3" fmla="*/ 1321854 w 8109718"/>
              <a:gd name="connsiteY3" fmla="*/ 0 h 4786143"/>
              <a:gd name="connsiteX4" fmla="*/ 5365317 w 8109718"/>
              <a:gd name="connsiteY4" fmla="*/ 0 h 4786143"/>
              <a:gd name="connsiteX5" fmla="*/ 5985373 w 8109718"/>
              <a:gd name="connsiteY5" fmla="*/ 365439 h 4786143"/>
              <a:gd name="connsiteX6" fmla="*/ 8011470 w 8109718"/>
              <a:gd name="connsiteY6" fmla="*/ 3854515 h 4786143"/>
              <a:gd name="connsiteX7" fmla="*/ 8011470 w 8109718"/>
              <a:gd name="connsiteY7" fmla="*/ 4567993 h 4786143"/>
              <a:gd name="connsiteX8" fmla="*/ 7904625 w 8109718"/>
              <a:gd name="connsiteY8" fmla="*/ 4751987 h 4786143"/>
              <a:gd name="connsiteX9" fmla="*/ 7884791 w 8109718"/>
              <a:gd name="connsiteY9" fmla="*/ 4786143 h 4786143"/>
              <a:gd name="connsiteX10" fmla="*/ 0 w 8109718"/>
              <a:gd name="connsiteY10" fmla="*/ 4786143 h 4786143"/>
              <a:gd name="connsiteX11" fmla="*/ 0 w 8109718"/>
              <a:gd name="connsiteY11" fmla="*/ 1564110 h 4786143"/>
              <a:gd name="connsiteX12" fmla="*/ 27177 w 8109718"/>
              <a:gd name="connsiteY12" fmla="*/ 1517107 h 4786143"/>
              <a:gd name="connsiteX13" fmla="*/ 693065 w 8109718"/>
              <a:gd name="connsiteY13" fmla="*/ 365439 h 4786143"/>
              <a:gd name="connsiteX14" fmla="*/ 1321854 w 8109718"/>
              <a:gd name="connsiteY14" fmla="*/ 0 h 478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09718" h="4786143">
                <a:moveTo>
                  <a:pt x="7381313" y="1839459"/>
                </a:moveTo>
                <a:lnTo>
                  <a:pt x="7381313" y="1853646"/>
                </a:lnTo>
                <a:lnTo>
                  <a:pt x="7379359" y="1846552"/>
                </a:lnTo>
                <a:close/>
                <a:moveTo>
                  <a:pt x="1321854" y="0"/>
                </a:moveTo>
                <a:cubicBezTo>
                  <a:pt x="1321854" y="0"/>
                  <a:pt x="1321854" y="0"/>
                  <a:pt x="5365317" y="0"/>
                </a:cubicBezTo>
                <a:cubicBezTo>
                  <a:pt x="5618580" y="0"/>
                  <a:pt x="5863108" y="139215"/>
                  <a:pt x="5985373" y="365439"/>
                </a:cubicBezTo>
                <a:cubicBezTo>
                  <a:pt x="5985373" y="365439"/>
                  <a:pt x="5985373" y="365439"/>
                  <a:pt x="8011470" y="3854515"/>
                </a:cubicBezTo>
                <a:cubicBezTo>
                  <a:pt x="8142468" y="4072039"/>
                  <a:pt x="8142468" y="4350470"/>
                  <a:pt x="8011470" y="4567993"/>
                </a:cubicBezTo>
                <a:cubicBezTo>
                  <a:pt x="8011470" y="4567993"/>
                  <a:pt x="8011470" y="4567993"/>
                  <a:pt x="7904625" y="4751987"/>
                </a:cubicBezTo>
                <a:lnTo>
                  <a:pt x="7884791" y="4786143"/>
                </a:lnTo>
                <a:lnTo>
                  <a:pt x="0" y="4786143"/>
                </a:lnTo>
                <a:lnTo>
                  <a:pt x="0" y="1564110"/>
                </a:lnTo>
                <a:lnTo>
                  <a:pt x="27177" y="1517107"/>
                </a:lnTo>
                <a:cubicBezTo>
                  <a:pt x="220245" y="1183191"/>
                  <a:pt x="440895" y="801574"/>
                  <a:pt x="693065" y="365439"/>
                </a:cubicBezTo>
                <a:cubicBezTo>
                  <a:pt x="824063" y="139215"/>
                  <a:pt x="1059859" y="0"/>
                  <a:pt x="13218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0B821C-5607-4C3F-B0E6-806F7BF6E2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0281" y="2961564"/>
            <a:ext cx="5124734" cy="3268639"/>
          </a:xfrm>
        </p:spPr>
        <p:txBody>
          <a:bodyPr anchor="ctr">
            <a:normAutofit/>
          </a:bodyPr>
          <a:lstStyle/>
          <a:p>
            <a:pPr algn="l"/>
            <a:r>
              <a:rPr lang="en-IN" sz="7200">
                <a:solidFill>
                  <a:schemeClr val="bg1"/>
                </a:solidFill>
              </a:rPr>
              <a:t>Memory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499E81-1795-4D85-B83C-F8D749C638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4333" y="1340553"/>
            <a:ext cx="2223009" cy="1200095"/>
          </a:xfrm>
        </p:spPr>
        <p:txBody>
          <a:bodyPr anchor="ctr">
            <a:norm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Module 4: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AD463E1-6621-44B4-A995-C70A4631D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7830" y="385730"/>
            <a:ext cx="1128382" cy="847206"/>
            <a:chOff x="5307830" y="325570"/>
            <a:chExt cx="1128382" cy="847206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553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3FC26-803C-4595-A052-5370E8BAA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IN" sz="5600" dirty="0"/>
              <a:t>Physical Organization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84EFE8-C53A-44C4-B289-D1B42CF69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52B43CE-6201-4E83-A164-185705C7375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2583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8F9E5-0F68-4929-8647-3D82F36CF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Physical Organization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52ECBAF7-B1A5-4764-8DC9-1A637B23A04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99037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8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03E81F-3B0D-4312-9874-52F695197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>
            <a:normAutofit/>
          </a:bodyPr>
          <a:lstStyle/>
          <a:p>
            <a:r>
              <a:rPr lang="en-IN" sz="5200" dirty="0"/>
              <a:t>Memory Partitioning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4FBD14E6-C88F-4F8E-B396-DBF3E2D498C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9578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8">
            <a:extLst>
              <a:ext uri="{FF2B5EF4-FFF2-40B4-BE49-F238E27FC236}">
                <a16:creationId xmlns:a16="http://schemas.microsoft.com/office/drawing/2014/main" id="{F5897CCA-486C-491C-B4C1-5E5C95A82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BE9297-8AFA-4543-83DB-27BD78C37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988" y="385474"/>
            <a:ext cx="6356606" cy="1843283"/>
          </a:xfrm>
        </p:spPr>
        <p:txBody>
          <a:bodyPr>
            <a:normAutofit/>
          </a:bodyPr>
          <a:lstStyle/>
          <a:p>
            <a:r>
              <a:rPr lang="en-IN" sz="4000" dirty="0"/>
              <a:t>Fixed Partitioning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13ED0-F263-4F44-9CB0-8097FB68D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987" y="2400472"/>
            <a:ext cx="6358432" cy="3728615"/>
          </a:xfrm>
        </p:spPr>
        <p:txBody>
          <a:bodyPr>
            <a:normAutofit/>
          </a:bodyPr>
          <a:lstStyle/>
          <a:p>
            <a:r>
              <a:rPr lang="en-US" sz="2000" dirty="0"/>
              <a:t>Equal-size partitions</a:t>
            </a:r>
          </a:p>
          <a:p>
            <a:pPr lvl="1"/>
            <a:r>
              <a:rPr lang="en-US" sz="2000" dirty="0"/>
              <a:t>any process whose size is less than or equal to the partition size can be loaded into an available partition</a:t>
            </a:r>
          </a:p>
          <a:p>
            <a:r>
              <a:rPr lang="en-US" sz="2000" dirty="0"/>
              <a:t>The operating system can swap out a process if all partitions are full and no process is in the Ready or Running state</a:t>
            </a:r>
          </a:p>
          <a:p>
            <a:endParaRPr lang="en-US" sz="2000" dirty="0"/>
          </a:p>
          <a:p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40A2ED-D2B5-40F4-9BDB-1BF2935663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3" r="3" b="3"/>
          <a:stretch/>
        </p:blipFill>
        <p:spPr bwMode="auto">
          <a:xfrm>
            <a:off x="7556409" y="253218"/>
            <a:ext cx="3995928" cy="587586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2266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800FF8-518E-468E-8F7F-E693671E7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>
            <a:normAutofit/>
          </a:bodyPr>
          <a:lstStyle/>
          <a:p>
            <a:r>
              <a:rPr lang="en-IN" sz="4000" dirty="0"/>
              <a:t>Disadvantages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B75FED5-E644-4C2B-91D0-DD97B2E6B5B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461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8">
            <a:extLst>
              <a:ext uri="{FF2B5EF4-FFF2-40B4-BE49-F238E27FC236}">
                <a16:creationId xmlns:a16="http://schemas.microsoft.com/office/drawing/2014/main" id="{F5897CCA-486C-491C-B4C1-5E5C95A82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619425-A84D-4EA6-8E47-013495830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988" y="385474"/>
            <a:ext cx="6356606" cy="1843283"/>
          </a:xfrm>
        </p:spPr>
        <p:txBody>
          <a:bodyPr>
            <a:normAutofit/>
          </a:bodyPr>
          <a:lstStyle/>
          <a:p>
            <a:r>
              <a:rPr lang="en-IN" sz="4000" dirty="0"/>
              <a:t>Unequal Size Partitions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9087B-9270-4828-84AE-1E6062A10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987" y="2400472"/>
            <a:ext cx="6358432" cy="3728615"/>
          </a:xfrm>
        </p:spPr>
        <p:txBody>
          <a:bodyPr>
            <a:normAutofit/>
          </a:bodyPr>
          <a:lstStyle/>
          <a:p>
            <a:r>
              <a:rPr lang="en-US" sz="2000" dirty="0"/>
              <a:t>Using unequal size partitions helps lessen the problems</a:t>
            </a:r>
          </a:p>
          <a:p>
            <a:pPr lvl="1"/>
            <a:r>
              <a:rPr lang="en-US" sz="2000" dirty="0"/>
              <a:t>programs up to 16M can be accommodated without overlays</a:t>
            </a:r>
          </a:p>
          <a:p>
            <a:pPr lvl="1"/>
            <a:r>
              <a:rPr lang="en-US" sz="2000" dirty="0"/>
              <a:t>partitions smaller than 8M allow smaller programs to be accommodated with less internal fragmentation</a:t>
            </a:r>
          </a:p>
          <a:p>
            <a:endParaRPr lang="en-IN" sz="2000" dirty="0"/>
          </a:p>
        </p:txBody>
      </p:sp>
      <p:pic>
        <p:nvPicPr>
          <p:cNvPr id="4" name="Content Placeholder 3" descr="Fig07_02.gif">
            <a:extLst>
              <a:ext uri="{FF2B5EF4-FFF2-40B4-BE49-F238E27FC236}">
                <a16:creationId xmlns:a16="http://schemas.microsoft.com/office/drawing/2014/main" id="{92CF6D82-B1E2-41F2-9BB9-53C3D4626F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9" r="-3" b="-3"/>
          <a:stretch/>
        </p:blipFill>
        <p:spPr bwMode="auto">
          <a:xfrm>
            <a:off x="7556409" y="557190"/>
            <a:ext cx="3995928" cy="557189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3997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02CB39-D214-4EBE-8EE5-34571A18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Memory Assignment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C0929A-26D0-4A25-BA38-8690D2808B53}"/>
              </a:ext>
            </a:extLst>
          </p:cNvPr>
          <p:cNvSpPr txBox="1"/>
          <p:nvPr/>
        </p:nvSpPr>
        <p:spPr>
          <a:xfrm>
            <a:off x="838200" y="1825625"/>
            <a:ext cx="4152774" cy="43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Fixed Partitioning</a:t>
            </a:r>
          </a:p>
        </p:txBody>
      </p:sp>
      <p:pic>
        <p:nvPicPr>
          <p:cNvPr id="8" name="Content Placeholder 3" descr="Fig07_03.gif">
            <a:extLst>
              <a:ext uri="{FF2B5EF4-FFF2-40B4-BE49-F238E27FC236}">
                <a16:creationId xmlns:a16="http://schemas.microsoft.com/office/drawing/2014/main" id="{56AF3C36-5DE0-491C-B694-A23A2E4B79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5534"/>
          <a:stretch/>
        </p:blipFill>
        <p:spPr>
          <a:xfrm>
            <a:off x="5162844" y="1195754"/>
            <a:ext cx="6808762" cy="485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52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5AED2-2F0F-4061-84D6-1445FB7FB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IN" sz="4700" dirty="0"/>
              <a:t>Disadvantages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84EFE8-C53A-44C4-B289-D1B42CF69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14B316C0-5653-4C22-BA87-AE2F627D0DD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9456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49D2-73DF-45A2-9A3D-A22983975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IN" sz="6000" dirty="0"/>
              <a:t>Dynamic Partitioning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84EFE8-C53A-44C4-B289-D1B42CF69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6149351-337B-4B1A-844E-D7A6A115F3F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8220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D0A18-DE75-4F53-B703-08D52D25C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581891"/>
            <a:ext cx="2392283" cy="37407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Effect of Dynamic </a:t>
            </a:r>
            <a:b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Partitioning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127454-05ED-4566-85B8-9B19E8D6D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1435B7C-2453-4ACF-AB80-284DEC7DB7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99"/>
          <a:stretch/>
        </p:blipFill>
        <p:spPr bwMode="auto">
          <a:xfrm>
            <a:off x="3114263" y="650785"/>
            <a:ext cx="8653670" cy="530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263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C6C17D-D472-4E8D-81DE-DE1C9D197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IN" sz="5400" dirty="0"/>
              <a:t>Topics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B7815CB-A954-4D60-BAD9-6ED03F58E3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4878720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4725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D1BE1-EA4B-4F74-AE8D-C3EAC8030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Dynamic Partitioning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4301BA7-A2D0-4184-9645-5CD18A2085E8}"/>
              </a:ext>
            </a:extLst>
          </p:cNvPr>
          <p:cNvGraphicFramePr/>
          <p:nvPr/>
        </p:nvGraphicFramePr>
        <p:xfrm>
          <a:off x="1011701" y="1690688"/>
          <a:ext cx="80772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37868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3DFDF-9467-4B7E-B6B7-64C56680F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Placement Algorithms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0072D02-BB0F-4C79-A0F4-E2A17FA731B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119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AD81B-5AB7-470A-9111-937B5655C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Placement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E3481-A25D-44CC-A170-3421239E2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satisfy a request of size n from a list of free holes?</a:t>
            </a:r>
          </a:p>
          <a:p>
            <a:pPr lvl="1"/>
            <a:r>
              <a:rPr lang="en-US" dirty="0"/>
              <a:t>First-fit:  Allocate the first hole that is big enough</a:t>
            </a:r>
          </a:p>
          <a:p>
            <a:pPr lvl="1"/>
            <a:r>
              <a:rPr lang="en-US" dirty="0"/>
              <a:t>Best-fit:  Allocate the smallest hole that is big enough; must search entire list, unless ordered by size  </a:t>
            </a:r>
          </a:p>
          <a:p>
            <a:pPr lvl="2"/>
            <a:r>
              <a:rPr lang="en-US" dirty="0"/>
              <a:t>Produces the smallest leftover hole</a:t>
            </a:r>
          </a:p>
          <a:p>
            <a:pPr lvl="1"/>
            <a:r>
              <a:rPr lang="en-US" dirty="0"/>
              <a:t>Worst-fit:  Allocate the largest hole; must also search entire list  </a:t>
            </a:r>
          </a:p>
          <a:p>
            <a:pPr lvl="2"/>
            <a:r>
              <a:rPr lang="en-US" dirty="0"/>
              <a:t>Produces the largest leftover hole</a:t>
            </a:r>
          </a:p>
          <a:p>
            <a:r>
              <a:rPr lang="en-US" dirty="0"/>
              <a:t>First-fit and best-fit better than worst-fit in terms of speed and storage utilization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3294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CB029-BEB5-4A36-8D34-61673DB5E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Placement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CB565-E11D-4A47-B870-8735655D9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eaLnBrk="1" hangingPunct="1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altLang="en-US" sz="2400" dirty="0">
                <a:solidFill>
                  <a:srgbClr val="FF0000"/>
                </a:solidFill>
              </a:rPr>
              <a:t>First fit</a:t>
            </a:r>
            <a:r>
              <a:rPr lang="en-US" altLang="en-US" sz="2400" dirty="0"/>
              <a:t>-fast</a:t>
            </a:r>
          </a:p>
          <a:p>
            <a:pPr algn="l" eaLnBrk="1" hangingPunct="1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altLang="en-US" sz="2400" dirty="0">
                <a:solidFill>
                  <a:srgbClr val="FF0000"/>
                </a:solidFill>
              </a:rPr>
              <a:t>Next fit</a:t>
            </a:r>
            <a:r>
              <a:rPr lang="en-US" altLang="en-US" sz="2400" dirty="0"/>
              <a:t>-starts search wherever it is</a:t>
            </a:r>
          </a:p>
          <a:p>
            <a:pPr lvl="1" algn="l" eaLnBrk="1" hangingPunct="1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altLang="en-US" sz="2400" dirty="0"/>
              <a:t>Slightly worse</a:t>
            </a:r>
          </a:p>
          <a:p>
            <a:pPr algn="l" eaLnBrk="1" hangingPunct="1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altLang="en-US" sz="2400" dirty="0">
                <a:solidFill>
                  <a:srgbClr val="FF0000"/>
                </a:solidFill>
              </a:rPr>
              <a:t>Best fit</a:t>
            </a:r>
            <a:r>
              <a:rPr lang="en-US" altLang="en-US" sz="2400" dirty="0"/>
              <a:t>-smallest hole that fits</a:t>
            </a:r>
          </a:p>
          <a:p>
            <a:pPr lvl="1" algn="l" eaLnBrk="1" hangingPunct="1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altLang="en-US" sz="2400" dirty="0"/>
              <a:t>Slower, results in a bunch of small holes (i.e. worse algorithm)</a:t>
            </a:r>
          </a:p>
          <a:p>
            <a:pPr algn="l" eaLnBrk="1" hangingPunct="1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altLang="en-US" sz="2400" dirty="0">
                <a:solidFill>
                  <a:srgbClr val="FF0000"/>
                </a:solidFill>
              </a:rPr>
              <a:t>Worst fit</a:t>
            </a:r>
            <a:r>
              <a:rPr lang="en-US" altLang="en-US" sz="2400" dirty="0"/>
              <a:t>-largest hole that fits </a:t>
            </a:r>
          </a:p>
          <a:p>
            <a:pPr lvl="1" algn="l" eaLnBrk="1" hangingPunct="1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altLang="en-US" sz="2400" dirty="0"/>
              <a:t>Not good (simulation results)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6639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07FD4-B53D-4099-9DBC-6E148BF1D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IN" dirty="0"/>
              <a:t>First Fit Sum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BD827-8C53-4AAF-9F40-8D9BB9BC6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927" y="1186774"/>
            <a:ext cx="11264629" cy="499018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60000"/>
              </a:lnSpc>
            </a:pPr>
            <a:r>
              <a:rPr lang="en-IN" dirty="0"/>
              <a:t>Given 5 memory partitions of 250kB, 300kB, 100kB, 200kB, 350kB (in order), how would the first fit algorithm place processes of 70kB, 30kB, 250kB (in order). </a:t>
            </a:r>
          </a:p>
          <a:p>
            <a:r>
              <a:rPr lang="en-IN" dirty="0"/>
              <a:t>Let the memory partitions be:</a:t>
            </a:r>
          </a:p>
          <a:p>
            <a:pPr lvl="1"/>
            <a:r>
              <a:rPr lang="en-IN" dirty="0"/>
              <a:t>B1 – 250kB</a:t>
            </a:r>
          </a:p>
          <a:p>
            <a:pPr lvl="1"/>
            <a:r>
              <a:rPr lang="en-IN" dirty="0"/>
              <a:t>B2 – 300kB</a:t>
            </a:r>
          </a:p>
          <a:p>
            <a:pPr lvl="1"/>
            <a:r>
              <a:rPr lang="en-IN" dirty="0"/>
              <a:t>B3 – 100kB</a:t>
            </a:r>
          </a:p>
          <a:p>
            <a:pPr lvl="1"/>
            <a:r>
              <a:rPr lang="en-IN" dirty="0"/>
              <a:t>B4 – 200kB</a:t>
            </a:r>
          </a:p>
          <a:p>
            <a:pPr lvl="1"/>
            <a:r>
              <a:rPr lang="en-IN" dirty="0"/>
              <a:t>B5 – 350kB</a:t>
            </a:r>
          </a:p>
          <a:p>
            <a:r>
              <a:rPr lang="en-IN" dirty="0"/>
              <a:t>Let the processes be: </a:t>
            </a:r>
          </a:p>
          <a:p>
            <a:pPr lvl="1"/>
            <a:r>
              <a:rPr lang="en-IN" dirty="0"/>
              <a:t>P1 – 70kB</a:t>
            </a:r>
          </a:p>
          <a:p>
            <a:pPr lvl="1"/>
            <a:r>
              <a:rPr lang="en-IN" dirty="0"/>
              <a:t>P2 – 30kB</a:t>
            </a:r>
          </a:p>
          <a:p>
            <a:pPr lvl="1"/>
            <a:r>
              <a:rPr lang="en-IN" dirty="0"/>
              <a:t>P3 – 250kB</a:t>
            </a:r>
          </a:p>
        </p:txBody>
      </p:sp>
    </p:spTree>
    <p:extLst>
      <p:ext uri="{BB962C8B-B14F-4D97-AF65-F5344CB8AC3E}">
        <p14:creationId xmlns:p14="http://schemas.microsoft.com/office/powerpoint/2010/main" val="3475251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5B820-6852-4187-81D5-13009490F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4"/>
            <a:ext cx="10515600" cy="1325563"/>
          </a:xfrm>
        </p:spPr>
        <p:txBody>
          <a:bodyPr/>
          <a:lstStyle/>
          <a:p>
            <a:r>
              <a:rPr lang="en-IN" dirty="0"/>
              <a:t>First Fit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4477A-6A98-4E69-BE88-29B239BB4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5140"/>
            <a:ext cx="10515600" cy="4931823"/>
          </a:xfrm>
        </p:spPr>
        <p:txBody>
          <a:bodyPr/>
          <a:lstStyle/>
          <a:p>
            <a:pPr marL="0" indent="0">
              <a:buNone/>
            </a:pPr>
            <a:r>
              <a:rPr lang="nn-NO" dirty="0"/>
              <a:t>P1 – 70kB, P2 – 30kB, P3 – 250kB</a:t>
            </a:r>
          </a:p>
          <a:p>
            <a:endParaRPr lang="en-IN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CEDD29D-685A-4DC6-859C-F35C5F2B45BA}"/>
              </a:ext>
            </a:extLst>
          </p:cNvPr>
          <p:cNvGraphicFramePr>
            <a:graphicFrameLocks noGrp="1"/>
          </p:cNvGraphicFramePr>
          <p:nvPr/>
        </p:nvGraphicFramePr>
        <p:xfrm>
          <a:off x="671751" y="2011897"/>
          <a:ext cx="10848497" cy="920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7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38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10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65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036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Block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36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250kB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350kB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1E74E28-BCDB-45D7-A632-7E83BE244DB2}"/>
              </a:ext>
            </a:extLst>
          </p:cNvPr>
          <p:cNvGraphicFramePr>
            <a:graphicFrameLocks noGrp="1"/>
          </p:cNvGraphicFramePr>
          <p:nvPr/>
        </p:nvGraphicFramePr>
        <p:xfrm>
          <a:off x="671753" y="3148214"/>
          <a:ext cx="10848497" cy="920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6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86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38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710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765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0368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1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36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180kB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350kB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3A17CB4-1165-45CE-8FF9-F29CD6D99A0F}"/>
              </a:ext>
            </a:extLst>
          </p:cNvPr>
          <p:cNvGraphicFramePr>
            <a:graphicFrameLocks noGrp="1"/>
          </p:cNvGraphicFramePr>
          <p:nvPr/>
        </p:nvGraphicFramePr>
        <p:xfrm>
          <a:off x="671754" y="4309215"/>
          <a:ext cx="10848498" cy="920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6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34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3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9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710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765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036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1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36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150kB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350kB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F08F055-2F38-4F61-9564-5C815F830AD5}"/>
              </a:ext>
            </a:extLst>
          </p:cNvPr>
          <p:cNvGraphicFramePr>
            <a:graphicFrameLocks noGrp="1"/>
          </p:cNvGraphicFramePr>
          <p:nvPr/>
        </p:nvGraphicFramePr>
        <p:xfrm>
          <a:off x="671754" y="5511745"/>
          <a:ext cx="10848497" cy="920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6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34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69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69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69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7107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765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6036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1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2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36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150kB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50kB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350kB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23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5A42-4B99-4139-B5EF-EB622A75A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IN" dirty="0"/>
              <a:t>Best Fit	sum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A5A68-84F0-4452-BDF8-1728BD32D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563" y="1050587"/>
            <a:ext cx="11342450" cy="512637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60000"/>
              </a:lnSpc>
            </a:pPr>
            <a:r>
              <a:rPr lang="en-IN" dirty="0"/>
              <a:t>Given 5 memory partitions of 250kB, 300kB, 100kB, 200kB, 350kB (in order), how would </a:t>
            </a:r>
            <a:r>
              <a:rPr lang="en-IN"/>
              <a:t>the best </a:t>
            </a:r>
            <a:r>
              <a:rPr lang="en-IN" dirty="0"/>
              <a:t>fit algorithm place processes of 80kB, 100kB, 250kB (in order). </a:t>
            </a:r>
          </a:p>
          <a:p>
            <a:r>
              <a:rPr lang="en-IN" dirty="0"/>
              <a:t>Let the memory partitions be:</a:t>
            </a:r>
          </a:p>
          <a:p>
            <a:pPr lvl="1"/>
            <a:r>
              <a:rPr lang="en-IN" dirty="0"/>
              <a:t>B1 – 250kB</a:t>
            </a:r>
          </a:p>
          <a:p>
            <a:pPr lvl="1"/>
            <a:r>
              <a:rPr lang="en-IN" dirty="0"/>
              <a:t>B2 – 300kB</a:t>
            </a:r>
          </a:p>
          <a:p>
            <a:pPr lvl="1"/>
            <a:r>
              <a:rPr lang="en-IN" dirty="0"/>
              <a:t>B3 – 100kB</a:t>
            </a:r>
          </a:p>
          <a:p>
            <a:pPr lvl="1"/>
            <a:r>
              <a:rPr lang="en-IN" dirty="0"/>
              <a:t>B4 – 200kB</a:t>
            </a:r>
          </a:p>
          <a:p>
            <a:pPr lvl="1"/>
            <a:r>
              <a:rPr lang="en-IN" dirty="0"/>
              <a:t>B5 – 350kB</a:t>
            </a:r>
          </a:p>
          <a:p>
            <a:r>
              <a:rPr lang="en-IN" dirty="0"/>
              <a:t>Let the processes be: </a:t>
            </a:r>
          </a:p>
          <a:p>
            <a:pPr lvl="1"/>
            <a:r>
              <a:rPr lang="en-IN" dirty="0"/>
              <a:t>P1 – 80kB</a:t>
            </a:r>
          </a:p>
          <a:p>
            <a:pPr lvl="1"/>
            <a:r>
              <a:rPr lang="en-IN" dirty="0"/>
              <a:t>P2 – 100kB</a:t>
            </a:r>
          </a:p>
          <a:p>
            <a:pPr lvl="1"/>
            <a:r>
              <a:rPr lang="en-IN" dirty="0"/>
              <a:t>P3 – 250kB</a:t>
            </a:r>
          </a:p>
        </p:txBody>
      </p:sp>
    </p:spTree>
    <p:extLst>
      <p:ext uri="{BB962C8B-B14F-4D97-AF65-F5344CB8AC3E}">
        <p14:creationId xmlns:p14="http://schemas.microsoft.com/office/powerpoint/2010/main" val="6892352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E042-71DB-4B06-83E1-77316C6C1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IN" dirty="0"/>
              <a:t>Best Fit	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CAF57-F377-4364-AEB1-6AA37D346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8952"/>
            <a:ext cx="10515600" cy="5068011"/>
          </a:xfrm>
        </p:spPr>
        <p:txBody>
          <a:bodyPr/>
          <a:lstStyle/>
          <a:p>
            <a:pPr marL="0" indent="0">
              <a:buNone/>
            </a:pPr>
            <a:r>
              <a:rPr lang="nn-NO" dirty="0"/>
              <a:t>P1 – 80kB, P2 – 100kB, P3 – 250kB</a:t>
            </a:r>
          </a:p>
          <a:p>
            <a:endParaRPr lang="en-IN" dirty="0"/>
          </a:p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6E5C76E-7835-42A1-AECE-05D0E7F1F178}"/>
              </a:ext>
            </a:extLst>
          </p:cNvPr>
          <p:cNvGraphicFramePr>
            <a:graphicFrameLocks noGrp="1"/>
          </p:cNvGraphicFramePr>
          <p:nvPr/>
        </p:nvGraphicFramePr>
        <p:xfrm>
          <a:off x="466928" y="1825625"/>
          <a:ext cx="11264628" cy="91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8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0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5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457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814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Block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14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250kB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350kB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9D39723-4B08-4F91-ABC5-961DDB56CDE9}"/>
              </a:ext>
            </a:extLst>
          </p:cNvPr>
          <p:cNvGraphicFramePr>
            <a:graphicFrameLocks noGrp="1"/>
          </p:cNvGraphicFramePr>
          <p:nvPr/>
        </p:nvGraphicFramePr>
        <p:xfrm>
          <a:off x="466931" y="2869895"/>
          <a:ext cx="11264626" cy="91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8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0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0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53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57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814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Block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2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3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14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250kB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20kB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350kB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9493935-3032-4BBE-A636-D495299CBFC5}"/>
              </a:ext>
            </a:extLst>
          </p:cNvPr>
          <p:cNvGraphicFramePr>
            <a:graphicFrameLocks noGrp="1"/>
          </p:cNvGraphicFramePr>
          <p:nvPr/>
        </p:nvGraphicFramePr>
        <p:xfrm>
          <a:off x="466929" y="3955115"/>
          <a:ext cx="11264625" cy="91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8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0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0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52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00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457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814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Block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2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3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4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14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250kB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20kB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100kB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350kB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5E2316-5D28-4F02-9433-26FA86DC84D9}"/>
              </a:ext>
            </a:extLst>
          </p:cNvPr>
          <p:cNvGraphicFramePr>
            <a:graphicFrameLocks noGrp="1"/>
          </p:cNvGraphicFramePr>
          <p:nvPr/>
        </p:nvGraphicFramePr>
        <p:xfrm>
          <a:off x="466931" y="5013035"/>
          <a:ext cx="11264625" cy="91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8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0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0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52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00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457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814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Block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2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3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4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14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20kB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100kB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350kB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470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63ADB-83E3-4096-BDED-B45157F94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IN" dirty="0"/>
              <a:t>Worst Fit sum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89B47-7D68-4468-A735-3A53C0B0F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106" y="1498060"/>
            <a:ext cx="11264630" cy="467890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60000"/>
              </a:lnSpc>
            </a:pPr>
            <a:r>
              <a:rPr lang="en-IN" dirty="0"/>
              <a:t>Given 5 memory partitions of 250kB, 300kB, 100kB, 200kB, 350kB (in order), how would the worst fit algorithm place processes of 80kB, 100kB, 250kB (in order). </a:t>
            </a:r>
          </a:p>
          <a:p>
            <a:r>
              <a:rPr lang="en-IN" dirty="0"/>
              <a:t>Let the memory partitions be:</a:t>
            </a:r>
          </a:p>
          <a:p>
            <a:pPr lvl="1"/>
            <a:r>
              <a:rPr lang="en-IN" dirty="0"/>
              <a:t>B1 – 250kB</a:t>
            </a:r>
          </a:p>
          <a:p>
            <a:pPr lvl="1"/>
            <a:r>
              <a:rPr lang="en-IN" dirty="0"/>
              <a:t>B2 – 300kB</a:t>
            </a:r>
          </a:p>
          <a:p>
            <a:pPr lvl="1"/>
            <a:r>
              <a:rPr lang="en-IN" dirty="0"/>
              <a:t>B3 – 100kB</a:t>
            </a:r>
          </a:p>
          <a:p>
            <a:pPr lvl="1"/>
            <a:r>
              <a:rPr lang="en-IN" dirty="0"/>
              <a:t>B4 – 200kB</a:t>
            </a:r>
          </a:p>
          <a:p>
            <a:pPr lvl="1"/>
            <a:r>
              <a:rPr lang="en-IN" dirty="0"/>
              <a:t>B5 – 350kB</a:t>
            </a:r>
          </a:p>
          <a:p>
            <a:r>
              <a:rPr lang="en-IN" dirty="0"/>
              <a:t>Let the processes be: </a:t>
            </a:r>
          </a:p>
          <a:p>
            <a:pPr lvl="1"/>
            <a:r>
              <a:rPr lang="en-IN" dirty="0"/>
              <a:t>P1 – 80kB</a:t>
            </a:r>
          </a:p>
          <a:p>
            <a:pPr lvl="1"/>
            <a:r>
              <a:rPr lang="en-IN" dirty="0"/>
              <a:t>P2 – 100kB</a:t>
            </a:r>
          </a:p>
          <a:p>
            <a:pPr lvl="1"/>
            <a:r>
              <a:rPr lang="en-IN" dirty="0"/>
              <a:t>P3 – 250kB</a:t>
            </a:r>
          </a:p>
        </p:txBody>
      </p:sp>
    </p:spTree>
    <p:extLst>
      <p:ext uri="{BB962C8B-B14F-4D97-AF65-F5344CB8AC3E}">
        <p14:creationId xmlns:p14="http://schemas.microsoft.com/office/powerpoint/2010/main" val="1235634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195B5-C4A8-41BA-B2E1-29DAE0919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IN" dirty="0"/>
              <a:t>Worst Fit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B3C5E-DE7B-4A43-9BA9-50C465D66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774"/>
            <a:ext cx="10515600" cy="4990189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P1 – 80kB</a:t>
            </a:r>
            <a:r>
              <a:rPr lang="en-US" dirty="0"/>
              <a:t>, P2 –  100kB, P3 – 250kB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FEF5AAF-9628-42C0-8536-FB626214C4D8}"/>
              </a:ext>
            </a:extLst>
          </p:cNvPr>
          <p:cNvGraphicFramePr>
            <a:graphicFrameLocks noGrp="1"/>
          </p:cNvGraphicFramePr>
          <p:nvPr/>
        </p:nvGraphicFramePr>
        <p:xfrm>
          <a:off x="525294" y="1825625"/>
          <a:ext cx="10992256" cy="91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83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85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82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85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8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814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Block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14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250kB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350kB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10CE533-4405-4996-B7FB-90C1D04F4550}"/>
              </a:ext>
            </a:extLst>
          </p:cNvPr>
          <p:cNvGraphicFramePr>
            <a:graphicFrameLocks noGrp="1"/>
          </p:cNvGraphicFramePr>
          <p:nvPr/>
        </p:nvGraphicFramePr>
        <p:xfrm>
          <a:off x="525296" y="2869895"/>
          <a:ext cx="10992256" cy="91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83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85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82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85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9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992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814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Block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4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5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14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250kB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270kB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DCB979E-C75F-4C02-B587-60308D7E54D0}"/>
              </a:ext>
            </a:extLst>
          </p:cNvPr>
          <p:cNvGraphicFramePr>
            <a:graphicFrameLocks noGrp="1"/>
          </p:cNvGraphicFramePr>
          <p:nvPr/>
        </p:nvGraphicFramePr>
        <p:xfrm>
          <a:off x="525296" y="3941465"/>
          <a:ext cx="10992256" cy="91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83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9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9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982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85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99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992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814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Block 1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2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4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5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14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250kB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200kB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270kB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A66CA46-86F8-4462-9694-5126A0F18F46}"/>
              </a:ext>
            </a:extLst>
          </p:cNvPr>
          <p:cNvGraphicFramePr>
            <a:graphicFrameLocks noGrp="1"/>
          </p:cNvGraphicFramePr>
          <p:nvPr/>
        </p:nvGraphicFramePr>
        <p:xfrm>
          <a:off x="525294" y="5013035"/>
          <a:ext cx="10992257" cy="916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83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9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9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83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85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5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94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93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814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Block 1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2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4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5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14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250kB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200kB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20kB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638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3C90E3-F610-4BB4-9B3D-8783C6A42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IN" sz="5000" dirty="0"/>
              <a:t>Memory Management Requirements</a:t>
            </a:r>
          </a:p>
        </p:txBody>
      </p:sp>
      <p:pic>
        <p:nvPicPr>
          <p:cNvPr id="5" name="Picture 4" descr="3D box skeletons">
            <a:extLst>
              <a:ext uri="{FF2B5EF4-FFF2-40B4-BE49-F238E27FC236}">
                <a16:creationId xmlns:a16="http://schemas.microsoft.com/office/drawing/2014/main" id="{F4190F31-1186-453E-A812-ED72125500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51" r="25618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B9A8C-9318-4020-B656-1609F0529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 dirty="0"/>
              <a:t>Memory management is intended to satisfy the following requirements:</a:t>
            </a:r>
          </a:p>
          <a:p>
            <a:pPr lvl="1"/>
            <a:r>
              <a:rPr lang="en-US" sz="2200" dirty="0"/>
              <a:t>Relocation</a:t>
            </a:r>
          </a:p>
          <a:p>
            <a:pPr lvl="1"/>
            <a:r>
              <a:rPr lang="en-US" sz="2200" dirty="0"/>
              <a:t>Protection</a:t>
            </a:r>
          </a:p>
          <a:p>
            <a:pPr lvl="1"/>
            <a:r>
              <a:rPr lang="en-US" sz="2200" dirty="0"/>
              <a:t>Sharing</a:t>
            </a:r>
          </a:p>
          <a:p>
            <a:pPr lvl="1"/>
            <a:r>
              <a:rPr lang="en-US" sz="2200" dirty="0"/>
              <a:t>Logical organization</a:t>
            </a:r>
          </a:p>
          <a:p>
            <a:pPr lvl="1"/>
            <a:r>
              <a:rPr lang="en-US" sz="2200" dirty="0"/>
              <a:t>Physical organization</a:t>
            </a:r>
          </a:p>
          <a:p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21144737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E69BC-72F8-49E3-B4A7-0CD238095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IN" dirty="0"/>
              <a:t>Next Fit sum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7930A-748E-4D29-AAAC-4159D2E0B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383" y="1206230"/>
            <a:ext cx="11264629" cy="497073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60000"/>
              </a:lnSpc>
            </a:pPr>
            <a:r>
              <a:rPr lang="en-IN" dirty="0"/>
              <a:t>Given 5 memory partitions of 250kB, 300kB, 100kB, 200kB, 350kB (in order), how would the next fit algorithm place processes of 70kB, 30kB, 250kB (in order). </a:t>
            </a:r>
          </a:p>
          <a:p>
            <a:r>
              <a:rPr lang="en-IN" dirty="0"/>
              <a:t>Let the memory partitions be:</a:t>
            </a:r>
          </a:p>
          <a:p>
            <a:pPr lvl="1"/>
            <a:r>
              <a:rPr lang="en-IN" dirty="0"/>
              <a:t>B1 – 250kB</a:t>
            </a:r>
          </a:p>
          <a:p>
            <a:pPr lvl="1"/>
            <a:r>
              <a:rPr lang="en-IN" dirty="0"/>
              <a:t>B2 – 300kB</a:t>
            </a:r>
          </a:p>
          <a:p>
            <a:pPr lvl="1"/>
            <a:r>
              <a:rPr lang="en-IN" dirty="0"/>
              <a:t>B3 – 100kB</a:t>
            </a:r>
          </a:p>
          <a:p>
            <a:pPr lvl="1"/>
            <a:r>
              <a:rPr lang="en-IN" dirty="0"/>
              <a:t>B4 – 200kB</a:t>
            </a:r>
          </a:p>
          <a:p>
            <a:pPr lvl="1"/>
            <a:r>
              <a:rPr lang="en-IN" dirty="0"/>
              <a:t>B5 – 350kB</a:t>
            </a:r>
          </a:p>
          <a:p>
            <a:r>
              <a:rPr lang="en-IN" dirty="0"/>
              <a:t>Let the processes be: </a:t>
            </a:r>
          </a:p>
          <a:p>
            <a:pPr lvl="1"/>
            <a:r>
              <a:rPr lang="en-IN" dirty="0"/>
              <a:t>P1 – 70kB</a:t>
            </a:r>
          </a:p>
          <a:p>
            <a:pPr lvl="1"/>
            <a:r>
              <a:rPr lang="en-IN" dirty="0"/>
              <a:t>P2 – 30kB</a:t>
            </a:r>
          </a:p>
          <a:p>
            <a:pPr lvl="1"/>
            <a:r>
              <a:rPr lang="en-IN" dirty="0"/>
              <a:t>P3 – 250kB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9383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98BF8-05FB-4F3B-A85B-EFA2E1356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IN" dirty="0"/>
              <a:t>Next Fit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A8D50-46F8-445D-9E97-DC1C4B1C2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017" y="1167319"/>
            <a:ext cx="11322996" cy="5009644"/>
          </a:xfrm>
        </p:spPr>
        <p:txBody>
          <a:bodyPr/>
          <a:lstStyle/>
          <a:p>
            <a:r>
              <a:rPr lang="en-IN" dirty="0"/>
              <a:t>P1 – 70kB, P2 – 30kB, P3 – 250kB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6226A46-5832-48A1-84DF-80D1442B6CBE}"/>
              </a:ext>
            </a:extLst>
          </p:cNvPr>
          <p:cNvGraphicFramePr>
            <a:graphicFrameLocks noGrp="1"/>
          </p:cNvGraphicFramePr>
          <p:nvPr/>
        </p:nvGraphicFramePr>
        <p:xfrm>
          <a:off x="440987" y="2122042"/>
          <a:ext cx="11134927" cy="780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6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06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69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08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257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018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Block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18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250kB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350kB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20251AE-FCBB-4901-AA74-E21DC196C39D}"/>
              </a:ext>
            </a:extLst>
          </p:cNvPr>
          <p:cNvGraphicFramePr>
            <a:graphicFrameLocks noGrp="1"/>
          </p:cNvGraphicFramePr>
          <p:nvPr/>
        </p:nvGraphicFramePr>
        <p:xfrm>
          <a:off x="440989" y="3122174"/>
          <a:ext cx="11134927" cy="780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59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4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69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208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257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0184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1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18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180kB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350kB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E85FFB7-2813-407B-AA5A-8B451196EE53}"/>
              </a:ext>
            </a:extLst>
          </p:cNvPr>
          <p:cNvGraphicFramePr>
            <a:graphicFrameLocks noGrp="1"/>
          </p:cNvGraphicFramePr>
          <p:nvPr/>
        </p:nvGraphicFramePr>
        <p:xfrm>
          <a:off x="440990" y="4166444"/>
          <a:ext cx="11134930" cy="780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59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71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4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4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269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208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257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0184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1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2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18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180kB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270kB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350kB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93DD00F-8774-4596-9D0D-8294E24B1E6D}"/>
              </a:ext>
            </a:extLst>
          </p:cNvPr>
          <p:cNvGraphicFramePr>
            <a:graphicFrameLocks noGrp="1"/>
          </p:cNvGraphicFramePr>
          <p:nvPr/>
        </p:nvGraphicFramePr>
        <p:xfrm>
          <a:off x="440988" y="5095138"/>
          <a:ext cx="11134930" cy="780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59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71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4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4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269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208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134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22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90184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1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2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4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5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18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180kB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270kB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250kB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962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A436E-3188-4C60-867E-3A0F0E144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861"/>
            <a:ext cx="10515600" cy="870272"/>
          </a:xfrm>
        </p:spPr>
        <p:txBody>
          <a:bodyPr/>
          <a:lstStyle/>
          <a:p>
            <a:r>
              <a:rPr lang="en-IN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EE41A-27ED-4785-B31A-F579057A3D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660211"/>
            <a:ext cx="5181600" cy="3516752"/>
          </a:xfrm>
        </p:spPr>
        <p:txBody>
          <a:bodyPr/>
          <a:lstStyle/>
          <a:p>
            <a:r>
              <a:rPr lang="en-IN" dirty="0"/>
              <a:t>Let the memory partitions be:</a:t>
            </a:r>
          </a:p>
          <a:p>
            <a:pPr lvl="1"/>
            <a:r>
              <a:rPr lang="en-IN" dirty="0"/>
              <a:t>B1 – 100kB</a:t>
            </a:r>
          </a:p>
          <a:p>
            <a:pPr lvl="1"/>
            <a:r>
              <a:rPr lang="en-IN" dirty="0"/>
              <a:t>B2 – 500kB</a:t>
            </a:r>
          </a:p>
          <a:p>
            <a:pPr lvl="1"/>
            <a:r>
              <a:rPr lang="en-IN" dirty="0"/>
              <a:t>B3 – 200kB</a:t>
            </a:r>
          </a:p>
          <a:p>
            <a:pPr lvl="1"/>
            <a:r>
              <a:rPr lang="en-IN" dirty="0"/>
              <a:t>B4 – 300kB</a:t>
            </a:r>
          </a:p>
          <a:p>
            <a:pPr lvl="1"/>
            <a:r>
              <a:rPr lang="en-IN" dirty="0"/>
              <a:t>B5 – 600kB</a:t>
            </a:r>
          </a:p>
          <a:p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B7D759-FB4F-47A7-8316-BAADC221DD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660211"/>
            <a:ext cx="5181600" cy="3516751"/>
          </a:xfrm>
        </p:spPr>
        <p:txBody>
          <a:bodyPr/>
          <a:lstStyle/>
          <a:p>
            <a:r>
              <a:rPr lang="en-IN" dirty="0"/>
              <a:t>Let the processes be: </a:t>
            </a:r>
          </a:p>
          <a:p>
            <a:pPr lvl="1"/>
            <a:r>
              <a:rPr lang="en-IN" dirty="0"/>
              <a:t>P1 – 212kB</a:t>
            </a:r>
          </a:p>
          <a:p>
            <a:pPr lvl="1"/>
            <a:r>
              <a:rPr lang="en-IN" dirty="0"/>
              <a:t>P2 – 417kB</a:t>
            </a:r>
          </a:p>
          <a:p>
            <a:pPr lvl="1"/>
            <a:r>
              <a:rPr lang="en-IN" dirty="0"/>
              <a:t>P3 – 112kB</a:t>
            </a:r>
          </a:p>
          <a:p>
            <a:pPr lvl="1"/>
            <a:r>
              <a:rPr lang="en-IN" dirty="0"/>
              <a:t>P4 – 426kB </a:t>
            </a:r>
          </a:p>
          <a:p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FA60E4F-F30E-4AEC-8DB5-831916B9F9FF}"/>
              </a:ext>
            </a:extLst>
          </p:cNvPr>
          <p:cNvSpPr txBox="1">
            <a:spLocks/>
          </p:cNvSpPr>
          <p:nvPr/>
        </p:nvSpPr>
        <p:spPr>
          <a:xfrm>
            <a:off x="838200" y="103113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Given 5 memory partitions of 100kB, 500kB, 200kB, 300kB, 600kB (in order), how would the first fit, best fit and worst fit algorithms place processes of 212kB, 417kB, 112kB, 426kB (in order).</a:t>
            </a:r>
          </a:p>
        </p:txBody>
      </p:sp>
    </p:spTree>
    <p:extLst>
      <p:ext uri="{BB962C8B-B14F-4D97-AF65-F5344CB8AC3E}">
        <p14:creationId xmlns:p14="http://schemas.microsoft.com/office/powerpoint/2010/main" val="15017386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C59BA-35C8-44BD-9D6E-8CFA47A7B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855"/>
            <a:ext cx="10515600" cy="1043312"/>
          </a:xfrm>
        </p:spPr>
        <p:txBody>
          <a:bodyPr/>
          <a:lstStyle/>
          <a:p>
            <a:r>
              <a:rPr lang="en-IN" dirty="0"/>
              <a:t>First fit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1426A-D10A-440B-908F-5C986C13B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57" y="860292"/>
            <a:ext cx="11622505" cy="5980853"/>
          </a:xfrm>
        </p:spPr>
        <p:txBody>
          <a:bodyPr/>
          <a:lstStyle/>
          <a:p>
            <a:r>
              <a:rPr lang="en-IN" dirty="0"/>
              <a:t>P1 – 212kB, P2 – 417kB, P3 – 112kB, P4 – 426kB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>
              <a:lnSpc>
                <a:spcPct val="150000"/>
              </a:lnSpc>
            </a:pPr>
            <a:r>
              <a:rPr lang="en-IN" b="1" dirty="0">
                <a:solidFill>
                  <a:srgbClr val="FF0000"/>
                </a:solidFill>
              </a:rPr>
              <a:t>426kB finds no slot available that it can occupy.</a:t>
            </a:r>
          </a:p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D1953BF-791C-4E01-BAD4-55C7A529D3A7}"/>
              </a:ext>
            </a:extLst>
          </p:cNvPr>
          <p:cNvGraphicFramePr>
            <a:graphicFrameLocks noGrp="1"/>
          </p:cNvGraphicFramePr>
          <p:nvPr/>
        </p:nvGraphicFramePr>
        <p:xfrm>
          <a:off x="671751" y="1643111"/>
          <a:ext cx="10848497" cy="920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7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38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10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65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036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Block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36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600kB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4896727-C596-4106-9BD2-E656E7471108}"/>
              </a:ext>
            </a:extLst>
          </p:cNvPr>
          <p:cNvGraphicFramePr>
            <a:graphicFrameLocks noGrp="1"/>
          </p:cNvGraphicFramePr>
          <p:nvPr/>
        </p:nvGraphicFramePr>
        <p:xfrm>
          <a:off x="649055" y="2768277"/>
          <a:ext cx="10848498" cy="920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7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916">
                  <a:extLst>
                    <a:ext uri="{9D8B030D-6E8A-4147-A177-3AD203B41FA5}">
                      <a16:colId xmlns:a16="http://schemas.microsoft.com/office/drawing/2014/main" val="3493053823"/>
                    </a:ext>
                  </a:extLst>
                </a:gridCol>
                <a:gridCol w="216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10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65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036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Block 1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2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36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288kB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600kB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F0E9D0-9578-4D4F-916B-D0B62862CE89}"/>
              </a:ext>
            </a:extLst>
          </p:cNvPr>
          <p:cNvGraphicFramePr>
            <a:graphicFrameLocks noGrp="1"/>
          </p:cNvGraphicFramePr>
          <p:nvPr/>
        </p:nvGraphicFramePr>
        <p:xfrm>
          <a:off x="645815" y="3971264"/>
          <a:ext cx="10848498" cy="920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7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916">
                  <a:extLst>
                    <a:ext uri="{9D8B030D-6E8A-4147-A177-3AD203B41FA5}">
                      <a16:colId xmlns:a16="http://schemas.microsoft.com/office/drawing/2014/main" val="3493053823"/>
                    </a:ext>
                  </a:extLst>
                </a:gridCol>
                <a:gridCol w="216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10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8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8292">
                  <a:extLst>
                    <a:ext uri="{9D8B030D-6E8A-4147-A177-3AD203B41FA5}">
                      <a16:colId xmlns:a16="http://schemas.microsoft.com/office/drawing/2014/main" val="2051754319"/>
                    </a:ext>
                  </a:extLst>
                </a:gridCol>
              </a:tblGrid>
              <a:tr h="46036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Block 1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2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4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5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36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288kB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183kB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5E10313-156C-43DC-8D4C-9616BFCF4DCC}"/>
              </a:ext>
            </a:extLst>
          </p:cNvPr>
          <p:cNvGraphicFramePr>
            <a:graphicFrameLocks noGrp="1"/>
          </p:cNvGraphicFramePr>
          <p:nvPr/>
        </p:nvGraphicFramePr>
        <p:xfrm>
          <a:off x="662030" y="5076972"/>
          <a:ext cx="10848498" cy="920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7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458">
                  <a:extLst>
                    <a:ext uri="{9D8B030D-6E8A-4147-A177-3AD203B41FA5}">
                      <a16:colId xmlns:a16="http://schemas.microsoft.com/office/drawing/2014/main" val="3540918472"/>
                    </a:ext>
                  </a:extLst>
                </a:gridCol>
                <a:gridCol w="936916">
                  <a:extLst>
                    <a:ext uri="{9D8B030D-6E8A-4147-A177-3AD203B41FA5}">
                      <a16:colId xmlns:a16="http://schemas.microsoft.com/office/drawing/2014/main" val="3493053823"/>
                    </a:ext>
                  </a:extLst>
                </a:gridCol>
                <a:gridCol w="216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10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8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8292">
                  <a:extLst>
                    <a:ext uri="{9D8B030D-6E8A-4147-A177-3AD203B41FA5}">
                      <a16:colId xmlns:a16="http://schemas.microsoft.com/office/drawing/2014/main" val="2051754319"/>
                    </a:ext>
                  </a:extLst>
                </a:gridCol>
              </a:tblGrid>
              <a:tr h="46036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Block 1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2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4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5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36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176kB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183kB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301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1C6D0-A137-4CC2-8D61-92B0A2891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66274"/>
          </a:xfrm>
        </p:spPr>
        <p:txBody>
          <a:bodyPr/>
          <a:lstStyle/>
          <a:p>
            <a:r>
              <a:rPr lang="en-IN" dirty="0"/>
              <a:t>Best Fit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FABD3-E151-485E-A2C2-398C48AF1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505" y="866274"/>
            <a:ext cx="11815011" cy="5775158"/>
          </a:xfrm>
        </p:spPr>
        <p:txBody>
          <a:bodyPr/>
          <a:lstStyle/>
          <a:p>
            <a:r>
              <a:rPr lang="en-IN" dirty="0"/>
              <a:t>P1 – 212kB, P2 – 417kB, P3 – 112kB, P4 – 426kB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C68AD44-7A08-4391-8ACC-0365C8FBC688}"/>
              </a:ext>
            </a:extLst>
          </p:cNvPr>
          <p:cNvGraphicFramePr>
            <a:graphicFrameLocks noGrp="1"/>
          </p:cNvGraphicFramePr>
          <p:nvPr/>
        </p:nvGraphicFramePr>
        <p:xfrm>
          <a:off x="671751" y="1354355"/>
          <a:ext cx="10848497" cy="920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7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38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10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65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036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Block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36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600kB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AF70612-681C-42D6-B3B7-503158ED0EF4}"/>
              </a:ext>
            </a:extLst>
          </p:cNvPr>
          <p:cNvGraphicFramePr>
            <a:graphicFrameLocks noGrp="1"/>
          </p:cNvGraphicFramePr>
          <p:nvPr/>
        </p:nvGraphicFramePr>
        <p:xfrm>
          <a:off x="671751" y="2449229"/>
          <a:ext cx="10848497" cy="920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7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38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5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5538">
                  <a:extLst>
                    <a:ext uri="{9D8B030D-6E8A-4147-A177-3AD203B41FA5}">
                      <a16:colId xmlns:a16="http://schemas.microsoft.com/office/drawing/2014/main" val="2413463486"/>
                    </a:ext>
                  </a:extLst>
                </a:gridCol>
                <a:gridCol w="16765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036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Block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3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4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36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88kB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600kB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6A13BF4-4677-4CE4-A7B4-19DD599FED52}"/>
              </a:ext>
            </a:extLst>
          </p:cNvPr>
          <p:cNvGraphicFramePr>
            <a:graphicFrameLocks noGrp="1"/>
          </p:cNvGraphicFramePr>
          <p:nvPr/>
        </p:nvGraphicFramePr>
        <p:xfrm>
          <a:off x="655710" y="3516025"/>
          <a:ext cx="10848498" cy="920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7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916">
                  <a:extLst>
                    <a:ext uri="{9D8B030D-6E8A-4147-A177-3AD203B41FA5}">
                      <a16:colId xmlns:a16="http://schemas.microsoft.com/office/drawing/2014/main" val="2302042631"/>
                    </a:ext>
                  </a:extLst>
                </a:gridCol>
                <a:gridCol w="216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5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5538">
                  <a:extLst>
                    <a:ext uri="{9D8B030D-6E8A-4147-A177-3AD203B41FA5}">
                      <a16:colId xmlns:a16="http://schemas.microsoft.com/office/drawing/2014/main" val="2413463486"/>
                    </a:ext>
                  </a:extLst>
                </a:gridCol>
                <a:gridCol w="16765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036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Block 1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2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3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4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36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83kB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88kB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600kB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0564663-F3BC-4EC5-B2D2-986D1B5CC306}"/>
              </a:ext>
            </a:extLst>
          </p:cNvPr>
          <p:cNvGraphicFramePr>
            <a:graphicFrameLocks noGrp="1"/>
          </p:cNvGraphicFramePr>
          <p:nvPr/>
        </p:nvGraphicFramePr>
        <p:xfrm>
          <a:off x="639669" y="4606882"/>
          <a:ext cx="10848498" cy="920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7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916">
                  <a:extLst>
                    <a:ext uri="{9D8B030D-6E8A-4147-A177-3AD203B41FA5}">
                      <a16:colId xmlns:a16="http://schemas.microsoft.com/office/drawing/2014/main" val="2302042631"/>
                    </a:ext>
                  </a:extLst>
                </a:gridCol>
                <a:gridCol w="108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4850">
                  <a:extLst>
                    <a:ext uri="{9D8B030D-6E8A-4147-A177-3AD203B41FA5}">
                      <a16:colId xmlns:a16="http://schemas.microsoft.com/office/drawing/2014/main" val="4266255704"/>
                    </a:ext>
                  </a:extLst>
                </a:gridCol>
                <a:gridCol w="10355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5538">
                  <a:extLst>
                    <a:ext uri="{9D8B030D-6E8A-4147-A177-3AD203B41FA5}">
                      <a16:colId xmlns:a16="http://schemas.microsoft.com/office/drawing/2014/main" val="2413463486"/>
                    </a:ext>
                  </a:extLst>
                </a:gridCol>
                <a:gridCol w="16765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036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Block 1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2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3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4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36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83kB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88kB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88kB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600kB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64FB3D9-A9FE-4537-A5A3-564B4D0EBB7F}"/>
              </a:ext>
            </a:extLst>
          </p:cNvPr>
          <p:cNvGraphicFramePr>
            <a:graphicFrameLocks noGrp="1"/>
          </p:cNvGraphicFramePr>
          <p:nvPr/>
        </p:nvGraphicFramePr>
        <p:xfrm>
          <a:off x="647691" y="5697739"/>
          <a:ext cx="10848498" cy="920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7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916">
                  <a:extLst>
                    <a:ext uri="{9D8B030D-6E8A-4147-A177-3AD203B41FA5}">
                      <a16:colId xmlns:a16="http://schemas.microsoft.com/office/drawing/2014/main" val="2302042631"/>
                    </a:ext>
                  </a:extLst>
                </a:gridCol>
                <a:gridCol w="108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4850">
                  <a:extLst>
                    <a:ext uri="{9D8B030D-6E8A-4147-A177-3AD203B41FA5}">
                      <a16:colId xmlns:a16="http://schemas.microsoft.com/office/drawing/2014/main" val="4266255704"/>
                    </a:ext>
                  </a:extLst>
                </a:gridCol>
                <a:gridCol w="10355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5538">
                  <a:extLst>
                    <a:ext uri="{9D8B030D-6E8A-4147-A177-3AD203B41FA5}">
                      <a16:colId xmlns:a16="http://schemas.microsoft.com/office/drawing/2014/main" val="2413463486"/>
                    </a:ext>
                  </a:extLst>
                </a:gridCol>
                <a:gridCol w="838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8292">
                  <a:extLst>
                    <a:ext uri="{9D8B030D-6E8A-4147-A177-3AD203B41FA5}">
                      <a16:colId xmlns:a16="http://schemas.microsoft.com/office/drawing/2014/main" val="3133222397"/>
                    </a:ext>
                  </a:extLst>
                </a:gridCol>
              </a:tblGrid>
              <a:tr h="46036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Block 1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2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3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4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5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36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83kB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88kB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88kB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174kB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662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7BB48-7532-4FF3-96ED-32593A759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IN" dirty="0"/>
              <a:t>Worst Fit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CBDF9-2400-41E9-8E58-0A4FECEE7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821" y="681038"/>
            <a:ext cx="11550315" cy="5495925"/>
          </a:xfrm>
        </p:spPr>
        <p:txBody>
          <a:bodyPr>
            <a:normAutofit lnSpcReduction="10000"/>
          </a:bodyPr>
          <a:lstStyle/>
          <a:p>
            <a:r>
              <a:rPr lang="en-IN" dirty="0"/>
              <a:t>P1 – 212kB, P2 – 417kB, P3 – 112kB, P4 – 426kB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sz="2400" dirty="0"/>
          </a:p>
          <a:p>
            <a:pPr>
              <a:lnSpc>
                <a:spcPct val="150000"/>
              </a:lnSpc>
            </a:pPr>
            <a:r>
              <a:rPr lang="en-IN" sz="2400" b="1" dirty="0">
                <a:solidFill>
                  <a:srgbClr val="FF0000"/>
                </a:solidFill>
              </a:rPr>
              <a:t>426kB finds no slot available that it can occupy.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493E971-4871-4C62-B26B-F4A9E8F5DF1D}"/>
              </a:ext>
            </a:extLst>
          </p:cNvPr>
          <p:cNvGraphicFramePr>
            <a:graphicFrameLocks noGrp="1"/>
          </p:cNvGraphicFramePr>
          <p:nvPr/>
        </p:nvGraphicFramePr>
        <p:xfrm>
          <a:off x="671751" y="1185914"/>
          <a:ext cx="10848497" cy="920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7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38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10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65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036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Block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36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600kB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0F77806-5D95-47C9-9AAA-EF03F9AF0FD2}"/>
              </a:ext>
            </a:extLst>
          </p:cNvPr>
          <p:cNvGraphicFramePr>
            <a:graphicFrameLocks noGrp="1"/>
          </p:cNvGraphicFramePr>
          <p:nvPr/>
        </p:nvGraphicFramePr>
        <p:xfrm>
          <a:off x="655710" y="2276772"/>
          <a:ext cx="10848497" cy="920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7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38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10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8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8292">
                  <a:extLst>
                    <a:ext uri="{9D8B030D-6E8A-4147-A177-3AD203B41FA5}">
                      <a16:colId xmlns:a16="http://schemas.microsoft.com/office/drawing/2014/main" val="2376512727"/>
                    </a:ext>
                  </a:extLst>
                </a:gridCol>
              </a:tblGrid>
              <a:tr h="46036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Block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4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5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36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P1</a:t>
                      </a:r>
                    </a:p>
                  </a:txBody>
                  <a:tcPr>
                    <a:solidFill>
                      <a:srgbClr val="C6D4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388kB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66D7183-43F3-4EEF-A080-85D186E32C43}"/>
              </a:ext>
            </a:extLst>
          </p:cNvPr>
          <p:cNvGraphicFramePr>
            <a:graphicFrameLocks noGrp="1"/>
          </p:cNvGraphicFramePr>
          <p:nvPr/>
        </p:nvGraphicFramePr>
        <p:xfrm>
          <a:off x="663732" y="3391696"/>
          <a:ext cx="10848498" cy="920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7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916">
                  <a:extLst>
                    <a:ext uri="{9D8B030D-6E8A-4147-A177-3AD203B41FA5}">
                      <a16:colId xmlns:a16="http://schemas.microsoft.com/office/drawing/2014/main" val="1985457425"/>
                    </a:ext>
                  </a:extLst>
                </a:gridCol>
                <a:gridCol w="216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10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8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8292">
                  <a:extLst>
                    <a:ext uri="{9D8B030D-6E8A-4147-A177-3AD203B41FA5}">
                      <a16:colId xmlns:a16="http://schemas.microsoft.com/office/drawing/2014/main" val="2376512727"/>
                    </a:ext>
                  </a:extLst>
                </a:gridCol>
              </a:tblGrid>
              <a:tr h="46036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Block 1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2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4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5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36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83kB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P1</a:t>
                      </a:r>
                    </a:p>
                  </a:txBody>
                  <a:tcPr>
                    <a:solidFill>
                      <a:srgbClr val="C6D4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388kB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58E8E4C-5128-4BA1-9304-E25D6CCD0A27}"/>
              </a:ext>
            </a:extLst>
          </p:cNvPr>
          <p:cNvGraphicFramePr>
            <a:graphicFrameLocks noGrp="1"/>
          </p:cNvGraphicFramePr>
          <p:nvPr/>
        </p:nvGraphicFramePr>
        <p:xfrm>
          <a:off x="647691" y="4482554"/>
          <a:ext cx="10848498" cy="920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7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916">
                  <a:extLst>
                    <a:ext uri="{9D8B030D-6E8A-4147-A177-3AD203B41FA5}">
                      <a16:colId xmlns:a16="http://schemas.microsoft.com/office/drawing/2014/main" val="1985457425"/>
                    </a:ext>
                  </a:extLst>
                </a:gridCol>
                <a:gridCol w="216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10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91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9146">
                  <a:extLst>
                    <a:ext uri="{9D8B030D-6E8A-4147-A177-3AD203B41FA5}">
                      <a16:colId xmlns:a16="http://schemas.microsoft.com/office/drawing/2014/main" val="2478634077"/>
                    </a:ext>
                  </a:extLst>
                </a:gridCol>
                <a:gridCol w="838292">
                  <a:extLst>
                    <a:ext uri="{9D8B030D-6E8A-4147-A177-3AD203B41FA5}">
                      <a16:colId xmlns:a16="http://schemas.microsoft.com/office/drawing/2014/main" val="2376512727"/>
                    </a:ext>
                  </a:extLst>
                </a:gridCol>
              </a:tblGrid>
              <a:tr h="46036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Block 1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2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4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Block 5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36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83kB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300kB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P1</a:t>
                      </a:r>
                    </a:p>
                  </a:txBody>
                  <a:tcPr>
                    <a:solidFill>
                      <a:srgbClr val="C6D4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P3</a:t>
                      </a:r>
                    </a:p>
                  </a:txBody>
                  <a:tcPr>
                    <a:solidFill>
                      <a:srgbClr val="C6D4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276kB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C2DFA6C-3C86-4823-94BF-3EFCB07BCF54}"/>
              </a:ext>
            </a:extLst>
          </p:cNvPr>
          <p:cNvSpPr txBox="1"/>
          <p:nvPr/>
        </p:nvSpPr>
        <p:spPr>
          <a:xfrm>
            <a:off x="0" y="5908166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accent6">
                    <a:lumMod val="50000"/>
                  </a:schemeClr>
                </a:solidFill>
              </a:rPr>
              <a:t>Best Fit Algorithm makes the most efficient use of memory since all the process requests are allocated memory.</a:t>
            </a:r>
          </a:p>
        </p:txBody>
      </p:sp>
    </p:spTree>
    <p:extLst>
      <p:ext uri="{BB962C8B-B14F-4D97-AF65-F5344CB8AC3E}">
        <p14:creationId xmlns:p14="http://schemas.microsoft.com/office/powerpoint/2010/main" val="135147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12CBE02D-6A27-45B4-8071-DA99FB95DE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02E89C-3CE1-4A64-A830-83ED1D6A4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4" y="348437"/>
            <a:ext cx="6619811" cy="1133246"/>
          </a:xfrm>
        </p:spPr>
        <p:txBody>
          <a:bodyPr>
            <a:normAutofit/>
          </a:bodyPr>
          <a:lstStyle/>
          <a:p>
            <a:r>
              <a:rPr lang="en-IN" sz="4000" dirty="0"/>
              <a:t>Fragmentation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A24260B-A6B3-40E7-816B-4F4E306FC83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94109" y="1481683"/>
          <a:ext cx="6620505" cy="44130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451332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707E2-B7D6-46FB-A21B-A6F8677A7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Fragmentation (Cont.)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3853D84-4C97-4816-B9AF-3DD8FB0DEE5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398023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39FE24-6D90-499C-B868-7D9E4B604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3515244" cy="5340097"/>
          </a:xfrm>
        </p:spPr>
        <p:txBody>
          <a:bodyPr anchor="ctr">
            <a:norm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Segmentation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76E1858-2875-4528-A1E2-05844072A38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85886" y="231006"/>
          <a:ext cx="6367913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62775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428FA6-D606-4C51-8774-DBBF29C39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User’s View of a Program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75B8CC13-4E15-4F11-AE51-BC8F1A48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8542" y="492573"/>
            <a:ext cx="4484105" cy="588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5646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11D490-C26D-47FD-8017-B5E637B14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IN" sz="5400" dirty="0"/>
              <a:t>Relocation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9612FE5-AAD4-4D8A-A816-3EFCE7B2205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05028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4A96-48DB-4265-A0BB-A9E5E8281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07"/>
            <a:ext cx="10515600" cy="1325563"/>
          </a:xfrm>
        </p:spPr>
        <p:txBody>
          <a:bodyPr/>
          <a:lstStyle/>
          <a:p>
            <a:r>
              <a:rPr lang="en-IN" dirty="0"/>
              <a:t>Logical View of Segmentation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918A3FB-625C-4553-A230-908CB620997B}"/>
              </a:ext>
            </a:extLst>
          </p:cNvPr>
          <p:cNvGrpSpPr/>
          <p:nvPr/>
        </p:nvGrpSpPr>
        <p:grpSpPr>
          <a:xfrm>
            <a:off x="5257800" y="1625499"/>
            <a:ext cx="6096000" cy="4452938"/>
            <a:chOff x="1371600" y="1171575"/>
            <a:chExt cx="6096000" cy="4452938"/>
          </a:xfrm>
        </p:grpSpPr>
        <p:sp>
          <p:nvSpPr>
            <p:cNvPr id="27" name="Oval 3">
              <a:extLst>
                <a:ext uri="{FF2B5EF4-FFF2-40B4-BE49-F238E27FC236}">
                  <a16:creationId xmlns:a16="http://schemas.microsoft.com/office/drawing/2014/main" id="{14C16AB7-0A9C-4780-947A-BD0A3931D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1600" y="1171575"/>
              <a:ext cx="2895600" cy="39624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5" tIns="45718" rIns="91435" bIns="45718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28" name="Rectangle 4">
              <a:extLst>
                <a:ext uri="{FF2B5EF4-FFF2-40B4-BE49-F238E27FC236}">
                  <a16:creationId xmlns:a16="http://schemas.microsoft.com/office/drawing/2014/main" id="{71276E0F-9279-4D40-A164-245033C36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1857375"/>
              <a:ext cx="990600" cy="533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5" tIns="45718" rIns="91435" bIns="45718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dirty="0">
                  <a:latin typeface="Helvetica" panose="020B0604020202020204" pitchFamily="34" charset="0"/>
                </a:rPr>
                <a:t>1</a:t>
              </a:r>
            </a:p>
          </p:txBody>
        </p:sp>
        <p:sp>
          <p:nvSpPr>
            <p:cNvPr id="29" name="Rectangle 5">
              <a:extLst>
                <a:ext uri="{FF2B5EF4-FFF2-40B4-BE49-F238E27FC236}">
                  <a16:creationId xmlns:a16="http://schemas.microsoft.com/office/drawing/2014/main" id="{FC0359D7-1BA4-41A5-AB79-2E9EB271AF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2600" y="3000375"/>
              <a:ext cx="914400" cy="914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5" tIns="45718" rIns="91435" bIns="45718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dirty="0">
                  <a:latin typeface="Helvetica" panose="020B0604020202020204" pitchFamily="34" charset="0"/>
                </a:rPr>
                <a:t>3</a:t>
              </a:r>
            </a:p>
          </p:txBody>
        </p:sp>
        <p:sp>
          <p:nvSpPr>
            <p:cNvPr id="30" name="Rectangle 6">
              <a:extLst>
                <a:ext uri="{FF2B5EF4-FFF2-40B4-BE49-F238E27FC236}">
                  <a16:creationId xmlns:a16="http://schemas.microsoft.com/office/drawing/2014/main" id="{C89CD640-CB24-421E-9820-E195E4D17B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2466975"/>
              <a:ext cx="914400" cy="381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5" tIns="45718" rIns="91435" bIns="45718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dirty="0">
                  <a:latin typeface="Helvetica" panose="020B0604020202020204" pitchFamily="34" charset="0"/>
                </a:rPr>
                <a:t>2</a:t>
              </a:r>
            </a:p>
          </p:txBody>
        </p:sp>
        <p:sp>
          <p:nvSpPr>
            <p:cNvPr id="31" name="Rectangle 7">
              <a:extLst>
                <a:ext uri="{FF2B5EF4-FFF2-40B4-BE49-F238E27FC236}">
                  <a16:creationId xmlns:a16="http://schemas.microsoft.com/office/drawing/2014/main" id="{BE6CA17C-68A0-4CEB-9EDD-F6217CBBF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4200" y="3457575"/>
              <a:ext cx="914400" cy="533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5" tIns="45718" rIns="91435" bIns="45718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dirty="0">
                  <a:latin typeface="Helvetica" panose="020B0604020202020204" pitchFamily="34" charset="0"/>
                </a:rPr>
                <a:t>4</a:t>
              </a:r>
            </a:p>
          </p:txBody>
        </p:sp>
        <p:grpSp>
          <p:nvGrpSpPr>
            <p:cNvPr id="32" name="Group 24">
              <a:extLst>
                <a:ext uri="{FF2B5EF4-FFF2-40B4-BE49-F238E27FC236}">
                  <a16:creationId xmlns:a16="http://schemas.microsoft.com/office/drawing/2014/main" id="{604ED00F-B782-46B0-8F92-3D0D70120A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38800" y="1171575"/>
              <a:ext cx="1143000" cy="3962400"/>
              <a:chOff x="3888" y="1056"/>
              <a:chExt cx="720" cy="2496"/>
            </a:xfrm>
          </p:grpSpPr>
          <p:grpSp>
            <p:nvGrpSpPr>
              <p:cNvPr id="35" name="Group 11">
                <a:extLst>
                  <a:ext uri="{FF2B5EF4-FFF2-40B4-BE49-F238E27FC236}">
                    <a16:creationId xmlns:a16="http://schemas.microsoft.com/office/drawing/2014/main" id="{178C500B-086A-46B7-9F7F-AE697A01A40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88" y="1056"/>
                <a:ext cx="720" cy="672"/>
                <a:chOff x="3888" y="1056"/>
                <a:chExt cx="720" cy="672"/>
              </a:xfrm>
            </p:grpSpPr>
            <p:sp>
              <p:nvSpPr>
                <p:cNvPr id="46" name="Rectangle 8">
                  <a:extLst>
                    <a:ext uri="{FF2B5EF4-FFF2-40B4-BE49-F238E27FC236}">
                      <a16:creationId xmlns:a16="http://schemas.microsoft.com/office/drawing/2014/main" id="{8DE37083-16FE-466B-96A1-B4C0E8043F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88" y="1056"/>
                  <a:ext cx="720" cy="67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47" name="Line 9">
                  <a:extLst>
                    <a:ext uri="{FF2B5EF4-FFF2-40B4-BE49-F238E27FC236}">
                      <a16:creationId xmlns:a16="http://schemas.microsoft.com/office/drawing/2014/main" id="{E53FB495-4F42-4171-8DD5-B0BE68B16FB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88" y="1392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36" name="Group 12">
                <a:extLst>
                  <a:ext uri="{FF2B5EF4-FFF2-40B4-BE49-F238E27FC236}">
                    <a16:creationId xmlns:a16="http://schemas.microsoft.com/office/drawing/2014/main" id="{F5D42182-E946-4601-B1FA-FDCDB0CA4B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88" y="1728"/>
                <a:ext cx="720" cy="672"/>
                <a:chOff x="3888" y="1056"/>
                <a:chExt cx="720" cy="672"/>
              </a:xfrm>
            </p:grpSpPr>
            <p:sp>
              <p:nvSpPr>
                <p:cNvPr id="44" name="Rectangle 13">
                  <a:extLst>
                    <a:ext uri="{FF2B5EF4-FFF2-40B4-BE49-F238E27FC236}">
                      <a16:creationId xmlns:a16="http://schemas.microsoft.com/office/drawing/2014/main" id="{0374C743-A5B9-43B9-8330-B8FA5D3F87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88" y="1056"/>
                  <a:ext cx="720" cy="672"/>
                </a:xfrm>
                <a:prstGeom prst="rect">
                  <a:avLst/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anose="020B060403050404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 dirty="0"/>
                </a:p>
              </p:txBody>
            </p:sp>
            <p:sp>
              <p:nvSpPr>
                <p:cNvPr id="45" name="Line 14">
                  <a:extLst>
                    <a:ext uri="{FF2B5EF4-FFF2-40B4-BE49-F238E27FC236}">
                      <a16:creationId xmlns:a16="http://schemas.microsoft.com/office/drawing/2014/main" id="{E8085304-023E-430F-ABE1-A3681CC997A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88" y="1392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IN" dirty="0"/>
                </a:p>
              </p:txBody>
            </p:sp>
          </p:grpSp>
          <p:sp>
            <p:nvSpPr>
              <p:cNvPr id="37" name="Text Box 15">
                <a:extLst>
                  <a:ext uri="{FF2B5EF4-FFF2-40B4-BE49-F238E27FC236}">
                    <a16:creationId xmlns:a16="http://schemas.microsoft.com/office/drawing/2014/main" id="{A70874EE-A1E1-4026-A8C1-76F83715CC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25" y="1132"/>
                <a:ext cx="19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dirty="0">
                    <a:latin typeface="Helvetica" panose="020B0604020202020204" pitchFamily="34" charset="0"/>
                  </a:rPr>
                  <a:t>1</a:t>
                </a:r>
              </a:p>
            </p:txBody>
          </p:sp>
          <p:sp>
            <p:nvSpPr>
              <p:cNvPr id="38" name="Text Box 16">
                <a:extLst>
                  <a:ext uri="{FF2B5EF4-FFF2-40B4-BE49-F238E27FC236}">
                    <a16:creationId xmlns:a16="http://schemas.microsoft.com/office/drawing/2014/main" id="{01360B26-D338-4C8E-9132-E1D0E52B8A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27" y="1439"/>
                <a:ext cx="19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dirty="0">
                    <a:latin typeface="Helvetica" panose="020B0604020202020204" pitchFamily="34" charset="0"/>
                  </a:rPr>
                  <a:t>4</a:t>
                </a:r>
              </a:p>
            </p:txBody>
          </p:sp>
          <p:sp>
            <p:nvSpPr>
              <p:cNvPr id="39" name="Rectangle 17">
                <a:extLst>
                  <a:ext uri="{FF2B5EF4-FFF2-40B4-BE49-F238E27FC236}">
                    <a16:creationId xmlns:a16="http://schemas.microsoft.com/office/drawing/2014/main" id="{6F06BD8E-16B5-405F-B265-A00627D751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400"/>
                <a:ext cx="720" cy="91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40" name="Rectangle 18">
                <a:extLst>
                  <a:ext uri="{FF2B5EF4-FFF2-40B4-BE49-F238E27FC236}">
                    <a16:creationId xmlns:a16="http://schemas.microsoft.com/office/drawing/2014/main" id="{186F3479-0BB4-4A45-9D78-A2B83C022E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3312"/>
                <a:ext cx="720" cy="240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 dirty="0"/>
              </a:p>
            </p:txBody>
          </p:sp>
          <p:sp>
            <p:nvSpPr>
              <p:cNvPr id="41" name="Line 19">
                <a:extLst>
                  <a:ext uri="{FF2B5EF4-FFF2-40B4-BE49-F238E27FC236}">
                    <a16:creationId xmlns:a16="http://schemas.microsoft.com/office/drawing/2014/main" id="{FAEB740C-39EB-45A7-90D4-F00883359D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8" y="2640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N" dirty="0"/>
              </a:p>
            </p:txBody>
          </p:sp>
          <p:sp>
            <p:nvSpPr>
              <p:cNvPr id="42" name="Text Box 20">
                <a:extLst>
                  <a:ext uri="{FF2B5EF4-FFF2-40B4-BE49-F238E27FC236}">
                    <a16:creationId xmlns:a16="http://schemas.microsoft.com/office/drawing/2014/main" id="{CD6E8E1E-3FC3-43F9-8A22-755687E80A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27" y="2428"/>
                <a:ext cx="19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dirty="0">
                    <a:latin typeface="Helvetica" panose="020B0604020202020204" pitchFamily="34" charset="0"/>
                  </a:rPr>
                  <a:t>2</a:t>
                </a:r>
              </a:p>
            </p:txBody>
          </p:sp>
          <p:sp>
            <p:nvSpPr>
              <p:cNvPr id="43" name="Text Box 21">
                <a:extLst>
                  <a:ext uri="{FF2B5EF4-FFF2-40B4-BE49-F238E27FC236}">
                    <a16:creationId xmlns:a16="http://schemas.microsoft.com/office/drawing/2014/main" id="{399F15B9-86CD-435C-8AA6-0A0B80C447A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27" y="2888"/>
                <a:ext cx="19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dirty="0">
                    <a:latin typeface="Helvetica" panose="020B0604020202020204" pitchFamily="34" charset="0"/>
                  </a:rPr>
                  <a:t>3</a:t>
                </a:r>
              </a:p>
            </p:txBody>
          </p:sp>
        </p:grpSp>
        <p:sp>
          <p:nvSpPr>
            <p:cNvPr id="33" name="Text Box 22">
              <a:extLst>
                <a:ext uri="{FF2B5EF4-FFF2-40B4-BE49-F238E27FC236}">
                  <a16:creationId xmlns:a16="http://schemas.microsoft.com/office/drawing/2014/main" id="{9EEAB985-6A02-4822-AF4B-BFAB6BF09B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6125" y="5254625"/>
              <a:ext cx="137795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dirty="0">
                  <a:latin typeface="Helvetica" panose="020B0604020202020204" pitchFamily="34" charset="0"/>
                </a:rPr>
                <a:t>user space </a:t>
              </a:r>
            </a:p>
          </p:txBody>
        </p:sp>
        <p:sp>
          <p:nvSpPr>
            <p:cNvPr id="34" name="Text Box 23">
              <a:extLst>
                <a:ext uri="{FF2B5EF4-FFF2-40B4-BE49-F238E27FC236}">
                  <a16:creationId xmlns:a16="http://schemas.microsoft.com/office/drawing/2014/main" id="{0477699C-2813-40CF-9613-C485B264C6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0450" y="5254625"/>
              <a:ext cx="259715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dirty="0">
                  <a:latin typeface="Helvetica" panose="020B0604020202020204" pitchFamily="34" charset="0"/>
                </a:rPr>
                <a:t>physical memory space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387CB10-9FE5-4470-AF1B-3E267CD7E839}"/>
                  </a:ext>
                </a:extLst>
              </p14:cNvPr>
              <p14:cNvContentPartPr/>
              <p14:nvPr/>
            </p14:nvContentPartPr>
            <p14:xfrm>
              <a:off x="9277920" y="3786120"/>
              <a:ext cx="330840" cy="661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387CB10-9FE5-4470-AF1B-3E267CD7E83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68560" y="3776760"/>
                <a:ext cx="349560" cy="68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62635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F7890-410C-4670-BDCE-864CA16C5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IN" sz="4100" dirty="0">
                <a:solidFill>
                  <a:srgbClr val="FFFFFF"/>
                </a:solidFill>
              </a:rPr>
              <a:t>Segmentation Architecture </a:t>
            </a:r>
          </a:p>
        </p:txBody>
      </p:sp>
      <p:sp>
        <p:nvSpPr>
          <p:cNvPr id="2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7794B-47A7-47DA-B605-DB5B15395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082" y="319088"/>
            <a:ext cx="7186084" cy="5857875"/>
          </a:xfrm>
        </p:spPr>
        <p:txBody>
          <a:bodyPr anchor="ctr">
            <a:normAutofit lnSpcReduction="10000"/>
          </a:bodyPr>
          <a:lstStyle/>
          <a:p>
            <a:pPr>
              <a:tabLst>
                <a:tab pos="1828800" algn="l"/>
                <a:tab pos="2855913" algn="ctr"/>
              </a:tabLst>
            </a:pPr>
            <a:r>
              <a:rPr lang="en-US" altLang="en-US" sz="2400" dirty="0"/>
              <a:t>Logical address consists of a two tuple:</a:t>
            </a:r>
          </a:p>
          <a:p>
            <a:pPr>
              <a:buFont typeface="Monotype Sorts" pitchFamily="-84" charset="2"/>
              <a:buNone/>
              <a:tabLst>
                <a:tab pos="1828800" algn="l"/>
                <a:tab pos="2855913" algn="ctr"/>
              </a:tabLst>
            </a:pPr>
            <a:r>
              <a:rPr lang="en-US" altLang="en-US" sz="2400" dirty="0"/>
              <a:t>		&lt;segment-number, offset&gt;</a:t>
            </a:r>
          </a:p>
          <a:p>
            <a:pPr>
              <a:buFont typeface="Monotype Sorts" pitchFamily="-84" charset="2"/>
              <a:buNone/>
              <a:tabLst>
                <a:tab pos="1828800" algn="l"/>
                <a:tab pos="2855913" algn="ctr"/>
              </a:tabLst>
            </a:pPr>
            <a:endParaRPr lang="en-US" altLang="en-US" sz="2400" dirty="0"/>
          </a:p>
          <a:p>
            <a:pPr>
              <a:tabLst>
                <a:tab pos="1828800" algn="l"/>
                <a:tab pos="2855913" algn="ctr"/>
              </a:tabLst>
            </a:pPr>
            <a:r>
              <a:rPr lang="en-US" altLang="en-US" sz="2400" b="1" dirty="0"/>
              <a:t>Segment table</a:t>
            </a:r>
            <a:r>
              <a:rPr lang="en-US" altLang="en-US" sz="2400" dirty="0"/>
              <a:t> – maps two-dimensional physical addresses; each table entry has:</a:t>
            </a:r>
          </a:p>
          <a:p>
            <a:pPr lvl="1">
              <a:tabLst>
                <a:tab pos="1828800" algn="l"/>
                <a:tab pos="2855913" algn="ctr"/>
              </a:tabLst>
            </a:pPr>
            <a:r>
              <a:rPr lang="en-US" altLang="en-US" b="1" dirty="0"/>
              <a:t>base</a:t>
            </a:r>
            <a:r>
              <a:rPr lang="en-US" altLang="en-US" dirty="0"/>
              <a:t> – contains the starting physical address where the segments reside in memory</a:t>
            </a:r>
          </a:p>
          <a:p>
            <a:pPr lvl="1">
              <a:tabLst>
                <a:tab pos="1828800" algn="l"/>
                <a:tab pos="2855913" algn="ctr"/>
              </a:tabLst>
            </a:pPr>
            <a:r>
              <a:rPr lang="en-US" altLang="en-US" b="1" dirty="0"/>
              <a:t>limit</a:t>
            </a:r>
            <a:r>
              <a:rPr lang="en-US" altLang="en-US" dirty="0"/>
              <a:t> – specifies the length of the segment</a:t>
            </a:r>
          </a:p>
          <a:p>
            <a:pPr lvl="1">
              <a:tabLst>
                <a:tab pos="1828800" algn="l"/>
                <a:tab pos="2855913" algn="ctr"/>
              </a:tabLst>
            </a:pPr>
            <a:endParaRPr lang="en-US" altLang="en-US" dirty="0"/>
          </a:p>
          <a:p>
            <a:pPr>
              <a:tabLst>
                <a:tab pos="1828800" algn="l"/>
                <a:tab pos="2855913" algn="ctr"/>
              </a:tabLst>
            </a:pPr>
            <a:r>
              <a:rPr lang="en-US" altLang="en-US" sz="2400" b="1" dirty="0"/>
              <a:t>Segment-table base register (STBR)</a:t>
            </a:r>
            <a:r>
              <a:rPr lang="en-US" altLang="en-US" sz="2400" dirty="0"/>
              <a:t> points to the segment table</a:t>
            </a:r>
            <a:r>
              <a:rPr lang="ja-JP" altLang="en-US" sz="2400" dirty="0"/>
              <a:t>’</a:t>
            </a:r>
            <a:r>
              <a:rPr lang="en-US" altLang="ja-JP" sz="2400" dirty="0"/>
              <a:t>s location in memory</a:t>
            </a:r>
          </a:p>
          <a:p>
            <a:pPr>
              <a:tabLst>
                <a:tab pos="1828800" algn="l"/>
                <a:tab pos="2855913" algn="ctr"/>
              </a:tabLst>
            </a:pPr>
            <a:endParaRPr lang="en-US" altLang="en-US" sz="2400" dirty="0"/>
          </a:p>
          <a:p>
            <a:pPr>
              <a:tabLst>
                <a:tab pos="1828800" algn="l"/>
                <a:tab pos="2855913" algn="ctr"/>
              </a:tabLst>
            </a:pPr>
            <a:r>
              <a:rPr lang="en-US" altLang="en-US" sz="2400" b="1" dirty="0"/>
              <a:t>Segment-table length register (STLR)</a:t>
            </a:r>
            <a:r>
              <a:rPr lang="en-US" altLang="en-US" sz="2400" dirty="0"/>
              <a:t> indicates number of segments used by a program;</a:t>
            </a:r>
          </a:p>
          <a:p>
            <a:pPr>
              <a:buFont typeface="Monotype Sorts" pitchFamily="-84" charset="2"/>
              <a:buNone/>
              <a:tabLst>
                <a:tab pos="1828800" algn="l"/>
                <a:tab pos="2855913" algn="ctr"/>
              </a:tabLst>
            </a:pPr>
            <a:r>
              <a:rPr lang="en-US" altLang="en-US" sz="2400" dirty="0"/>
              <a:t>	                  segment number </a:t>
            </a:r>
            <a:r>
              <a:rPr lang="en-US" altLang="en-US" sz="2400" b="1" i="1" dirty="0"/>
              <a:t>s</a:t>
            </a:r>
            <a:r>
              <a:rPr lang="en-US" altLang="en-US" sz="2400" dirty="0"/>
              <a:t> is legal if </a:t>
            </a:r>
            <a:r>
              <a:rPr lang="en-US" altLang="en-US" sz="2400" b="1" i="1" dirty="0"/>
              <a:t>s</a:t>
            </a:r>
            <a:r>
              <a:rPr lang="en-US" altLang="en-US" sz="2400" dirty="0"/>
              <a:t> &lt; </a:t>
            </a:r>
            <a:r>
              <a:rPr lang="en-US" altLang="en-US" sz="2400" b="1" dirty="0"/>
              <a:t>STLR</a:t>
            </a:r>
          </a:p>
        </p:txBody>
      </p:sp>
    </p:spTree>
    <p:extLst>
      <p:ext uri="{BB962C8B-B14F-4D97-AF65-F5344CB8AC3E}">
        <p14:creationId xmlns:p14="http://schemas.microsoft.com/office/powerpoint/2010/main" val="32234178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94DD2C-6F4C-4ECC-A6BD-11DA3735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IN" sz="4100" dirty="0">
                <a:solidFill>
                  <a:srgbClr val="FFFFFF"/>
                </a:solidFill>
              </a:rPr>
              <a:t>Segmentation Architecture (Cont.)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3F5A2-E961-49AC-AAD8-9983D3342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155644"/>
            <a:ext cx="7057858" cy="6021320"/>
          </a:xfrm>
        </p:spPr>
        <p:txBody>
          <a:bodyPr anchor="ctr">
            <a:normAutofit/>
          </a:bodyPr>
          <a:lstStyle/>
          <a:p>
            <a:r>
              <a:rPr lang="en-US" altLang="en-US" dirty="0"/>
              <a:t>Protection</a:t>
            </a:r>
          </a:p>
          <a:p>
            <a:pPr lvl="1"/>
            <a:r>
              <a:rPr lang="en-US" altLang="en-US" dirty="0"/>
              <a:t>With each entry in segment table associate:</a:t>
            </a:r>
          </a:p>
          <a:p>
            <a:pPr lvl="2"/>
            <a:r>
              <a:rPr lang="en-US" altLang="en-US" dirty="0"/>
              <a:t>validation bit = 0 </a:t>
            </a:r>
            <a:r>
              <a:rPr lang="en-US" altLang="en-US" dirty="0">
                <a:sym typeface="Symbol" panose="05050102010706020507" pitchFamily="18" charset="2"/>
              </a:rPr>
              <a:t> illegal segment</a:t>
            </a:r>
          </a:p>
          <a:p>
            <a:pPr lvl="2"/>
            <a:r>
              <a:rPr lang="en-US" altLang="en-US" dirty="0">
                <a:sym typeface="Symbol" panose="05050102010706020507" pitchFamily="18" charset="2"/>
              </a:rPr>
              <a:t>read/write/execute privileges</a:t>
            </a:r>
          </a:p>
          <a:p>
            <a:r>
              <a:rPr lang="en-US" altLang="en-US" dirty="0"/>
              <a:t>Protection bits associated with segments; code sharing occurs at segment level</a:t>
            </a:r>
          </a:p>
          <a:p>
            <a:r>
              <a:rPr lang="en-US" altLang="en-US" dirty="0"/>
              <a:t>Since segments vary in length, memory allocation is a dynamic storage-allocation problem</a:t>
            </a:r>
          </a:p>
          <a:p>
            <a:r>
              <a:rPr lang="en-US" altLang="en-US" dirty="0"/>
              <a:t>A segmentation example is shown in the following diagram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92558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09D51F-A6A8-4C86-8F6C-D7A5158A6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Segmentation Hardware</a:t>
            </a:r>
          </a:p>
        </p:txBody>
      </p:sp>
      <p:pic>
        <p:nvPicPr>
          <p:cNvPr id="4" name="Picture 4" descr="8">
            <a:extLst>
              <a:ext uri="{FF2B5EF4-FFF2-40B4-BE49-F238E27FC236}">
                <a16:creationId xmlns:a16="http://schemas.microsoft.com/office/drawing/2014/main" id="{61309F39-77E9-4D06-8587-C9C530C2A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23100" y="961812"/>
            <a:ext cx="7019198" cy="49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11864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1FBC5-1D3C-45A8-A69A-DA33773CE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IN" sz="4000" dirty="0">
                <a:solidFill>
                  <a:srgbClr val="FFFFFF"/>
                </a:solidFill>
              </a:rPr>
              <a:t>Paging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F4260-9B1F-48CE-86E8-172380540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695" y="155644"/>
            <a:ext cx="7577871" cy="6420254"/>
          </a:xfrm>
        </p:spPr>
        <p:txBody>
          <a:bodyPr anchor="ctr">
            <a:normAutofit lnSpcReduction="10000"/>
          </a:bodyPr>
          <a:lstStyle/>
          <a:p>
            <a:pPr algn="just"/>
            <a:r>
              <a:rPr lang="en-US" altLang="en-US" sz="2400" dirty="0"/>
              <a:t>Physical  address space of a process can be noncontiguous; process is allocated physical memory whenever the latter is available</a:t>
            </a:r>
          </a:p>
          <a:p>
            <a:pPr lvl="1" algn="just"/>
            <a:r>
              <a:rPr lang="en-US" altLang="en-US" dirty="0"/>
              <a:t>Avoids external fragmentation</a:t>
            </a:r>
          </a:p>
          <a:p>
            <a:pPr lvl="1" algn="just"/>
            <a:r>
              <a:rPr lang="en-US" altLang="en-US" dirty="0"/>
              <a:t>Avoids problem of varying sized memory chunks</a:t>
            </a:r>
          </a:p>
          <a:p>
            <a:pPr algn="just"/>
            <a:r>
              <a:rPr lang="en-US" altLang="en-US" sz="2400" dirty="0"/>
              <a:t>Divide physical memory into fixed-sized blocks called </a:t>
            </a:r>
            <a:r>
              <a:rPr lang="en-US" altLang="en-US" sz="2400" b="1" dirty="0"/>
              <a:t>frames</a:t>
            </a:r>
            <a:endParaRPr lang="en-US" altLang="en-US" sz="2400" dirty="0"/>
          </a:p>
          <a:p>
            <a:pPr lvl="1" algn="just"/>
            <a:r>
              <a:rPr lang="en-US" altLang="en-US" dirty="0"/>
              <a:t>Size is power of 2, between 512 bytes and 16 Mbytes</a:t>
            </a:r>
          </a:p>
          <a:p>
            <a:pPr algn="just"/>
            <a:r>
              <a:rPr lang="en-US" altLang="en-US" sz="2400" dirty="0"/>
              <a:t>Divide logical memory into blocks of same size called </a:t>
            </a:r>
            <a:r>
              <a:rPr lang="en-US" altLang="en-US" sz="2400" b="1" dirty="0"/>
              <a:t>pages</a:t>
            </a:r>
          </a:p>
          <a:p>
            <a:pPr algn="just"/>
            <a:r>
              <a:rPr lang="en-US" altLang="en-US" sz="2400" dirty="0"/>
              <a:t>Keep track of all free frames</a:t>
            </a:r>
          </a:p>
          <a:p>
            <a:pPr algn="just"/>
            <a:r>
              <a:rPr lang="en-US" altLang="en-US" sz="2400" dirty="0"/>
              <a:t>To run a program of size </a:t>
            </a:r>
            <a:r>
              <a:rPr lang="en-US" altLang="en-US" sz="2400" b="1" i="1" dirty="0"/>
              <a:t>N</a:t>
            </a:r>
            <a:r>
              <a:rPr lang="en-US" altLang="en-US" sz="2400" i="1" dirty="0"/>
              <a:t> </a:t>
            </a:r>
            <a:r>
              <a:rPr lang="en-US" altLang="en-US" sz="2400" dirty="0"/>
              <a:t>pages, need to find </a:t>
            </a:r>
            <a:r>
              <a:rPr lang="en-US" altLang="en-US" sz="2400" b="1" i="1" dirty="0"/>
              <a:t>N</a:t>
            </a:r>
            <a:r>
              <a:rPr lang="en-US" altLang="en-US" sz="2400" dirty="0"/>
              <a:t> free frames and load program</a:t>
            </a:r>
          </a:p>
          <a:p>
            <a:pPr algn="just"/>
            <a:r>
              <a:rPr lang="en-US" altLang="en-US" sz="2400" dirty="0"/>
              <a:t>Set up a </a:t>
            </a:r>
            <a:r>
              <a:rPr lang="en-US" altLang="en-US" sz="2400" b="1" dirty="0"/>
              <a:t>page table</a:t>
            </a:r>
            <a:r>
              <a:rPr lang="en-US" altLang="en-US" sz="2400" dirty="0"/>
              <a:t> to translate logical to physical addresses</a:t>
            </a:r>
          </a:p>
          <a:p>
            <a:pPr algn="just"/>
            <a:r>
              <a:rPr lang="en-US" altLang="en-US" sz="2400" dirty="0"/>
              <a:t>Backing store likewise split into pages</a:t>
            </a:r>
          </a:p>
          <a:p>
            <a:pPr algn="just"/>
            <a:r>
              <a:rPr lang="en-US" altLang="en-US" sz="2400" dirty="0"/>
              <a:t>Still have Internal fragmentation</a:t>
            </a:r>
          </a:p>
        </p:txBody>
      </p:sp>
    </p:spTree>
    <p:extLst>
      <p:ext uri="{BB962C8B-B14F-4D97-AF65-F5344CB8AC3E}">
        <p14:creationId xmlns:p14="http://schemas.microsoft.com/office/powerpoint/2010/main" val="32264067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F631C5-52F8-44B8-937A-F9726BB3E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IN" sz="4000" dirty="0">
                <a:solidFill>
                  <a:srgbClr val="FFFFFF"/>
                </a:solidFill>
              </a:rPr>
              <a:t>Address Translation Scheme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9D0F-5D48-4EF5-8D3C-F4B5BBDE1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649480"/>
            <a:ext cx="7143551" cy="5546047"/>
          </a:xfrm>
        </p:spPr>
        <p:txBody>
          <a:bodyPr anchor="ctr">
            <a:normAutofit/>
          </a:bodyPr>
          <a:lstStyle/>
          <a:p>
            <a:pPr algn="just">
              <a:defRPr/>
            </a:pPr>
            <a:r>
              <a:rPr lang="en-US" altLang="en-US" sz="2400" dirty="0"/>
              <a:t>Address generated by CPU is divided into:</a:t>
            </a:r>
          </a:p>
          <a:p>
            <a:pPr lvl="1" algn="just">
              <a:defRPr/>
            </a:pPr>
            <a:r>
              <a:rPr lang="en-US" altLang="en-US" b="1" dirty="0"/>
              <a:t>Page number </a:t>
            </a:r>
            <a:r>
              <a:rPr lang="en-US" altLang="en-US" dirty="0"/>
              <a:t>(</a:t>
            </a:r>
            <a:r>
              <a:rPr lang="en-US" altLang="en-US" b="1" i="1" dirty="0"/>
              <a:t>p</a:t>
            </a:r>
            <a:r>
              <a:rPr lang="en-US" altLang="en-US" dirty="0"/>
              <a:t>) – used as an index into a </a:t>
            </a:r>
            <a:r>
              <a:rPr lang="en-US" altLang="en-US" b="1" dirty="0"/>
              <a:t>page table </a:t>
            </a:r>
            <a:r>
              <a:rPr lang="en-US" altLang="en-US" dirty="0"/>
              <a:t>which contains base address of each page in physical memory</a:t>
            </a:r>
          </a:p>
          <a:p>
            <a:pPr lvl="1" algn="just">
              <a:defRPr/>
            </a:pPr>
            <a:r>
              <a:rPr lang="en-US" altLang="en-US" b="1" dirty="0"/>
              <a:t>Page offset </a:t>
            </a:r>
            <a:r>
              <a:rPr lang="en-US" altLang="en-US" dirty="0"/>
              <a:t>(</a:t>
            </a:r>
            <a:r>
              <a:rPr lang="en-US" altLang="en-US" b="1" i="1" dirty="0"/>
              <a:t>d</a:t>
            </a:r>
            <a:r>
              <a:rPr lang="en-US" altLang="en-US" dirty="0"/>
              <a:t>) – combined with base address to define the physical memory address that is sent to the memory unit</a:t>
            </a:r>
          </a:p>
          <a:p>
            <a:pPr lvl="1" algn="just">
              <a:defRPr/>
            </a:pPr>
            <a:endParaRPr lang="en-US" altLang="en-US" dirty="0"/>
          </a:p>
          <a:p>
            <a:pPr lvl="1" algn="just">
              <a:defRPr/>
            </a:pPr>
            <a:endParaRPr lang="en-US" altLang="en-US" dirty="0"/>
          </a:p>
          <a:p>
            <a:pPr marL="457200" lvl="1" indent="0" algn="just">
              <a:buFont typeface="Monotype Sorts" pitchFamily="-84" charset="2"/>
              <a:buNone/>
              <a:defRPr/>
            </a:pPr>
            <a:endParaRPr lang="en-US" altLang="en-US" dirty="0"/>
          </a:p>
          <a:p>
            <a:pPr lvl="1" algn="just">
              <a:defRPr/>
            </a:pPr>
            <a:endParaRPr lang="en-US" altLang="en-US" dirty="0"/>
          </a:p>
          <a:p>
            <a:pPr lvl="1" algn="just">
              <a:defRPr/>
            </a:pPr>
            <a:r>
              <a:rPr lang="en-US" altLang="en-US" dirty="0"/>
              <a:t>For given logical address space 2</a:t>
            </a:r>
            <a:r>
              <a:rPr lang="en-US" altLang="en-US" i="1" baseline="30000" dirty="0"/>
              <a:t>m </a:t>
            </a:r>
            <a:r>
              <a:rPr lang="en-US" altLang="en-US" dirty="0"/>
              <a:t>and page size</a:t>
            </a:r>
            <a:r>
              <a:rPr lang="en-US" altLang="en-US" baseline="30000" dirty="0"/>
              <a:t> </a:t>
            </a:r>
            <a:r>
              <a:rPr lang="en-US" altLang="en-US" i="1" dirty="0"/>
              <a:t>2</a:t>
            </a:r>
            <a:r>
              <a:rPr lang="en-US" altLang="en-US" baseline="30000" dirty="0"/>
              <a:t>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69DA57-079E-4D8A-A418-55C80F5B1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78486" y="3832918"/>
            <a:ext cx="3615776" cy="133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43015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CC35A5-6399-4419-8650-362BB04E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Paging Hardware</a:t>
            </a:r>
          </a:p>
        </p:txBody>
      </p:sp>
      <p:pic>
        <p:nvPicPr>
          <p:cNvPr id="4" name="Picture 4" descr="8">
            <a:extLst>
              <a:ext uri="{FF2B5EF4-FFF2-40B4-BE49-F238E27FC236}">
                <a16:creationId xmlns:a16="http://schemas.microsoft.com/office/drawing/2014/main" id="{A20A4547-DD02-40C4-9EEC-1498160D1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428" y="1270308"/>
            <a:ext cx="7225748" cy="431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64479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F5FED1-0FF7-4BE3-8117-0D9503A38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Paging Model of Logical and  Physical Memory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1030" descr="Chart&#10;&#10;Description automatically generated with low confidence">
            <a:extLst>
              <a:ext uri="{FF2B5EF4-FFF2-40B4-BE49-F238E27FC236}">
                <a16:creationId xmlns:a16="http://schemas.microsoft.com/office/drawing/2014/main" id="{CBCB3797-9169-4E0B-B3A4-C0EF8D045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47610" y="467208"/>
            <a:ext cx="6335384" cy="592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67035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B7992-568C-4E64-8F53-07045D0A7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alt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Paging Example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91B37E10-80C4-4BFA-B8AE-EA856215C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2946" y="5624281"/>
            <a:ext cx="6040877" cy="82585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en-US" sz="2000" i="1" dirty="0">
                <a:latin typeface="+mn-lt"/>
                <a:ea typeface="+mn-ea"/>
              </a:rPr>
              <a:t>n</a:t>
            </a:r>
            <a:r>
              <a:rPr lang="en-US" altLang="en-US" sz="2000" dirty="0">
                <a:latin typeface="+mn-lt"/>
                <a:ea typeface="+mn-ea"/>
              </a:rPr>
              <a:t>=2 and </a:t>
            </a:r>
            <a:r>
              <a:rPr lang="en-US" altLang="en-US" sz="2000" i="1" dirty="0">
                <a:latin typeface="+mn-lt"/>
                <a:ea typeface="+mn-ea"/>
              </a:rPr>
              <a:t>m</a:t>
            </a:r>
            <a:r>
              <a:rPr lang="en-US" altLang="en-US" sz="2000" dirty="0">
                <a:latin typeface="+mn-lt"/>
                <a:ea typeface="+mn-ea"/>
              </a:rPr>
              <a:t>=4   32-byte memory and 4-byte pages</a:t>
            </a:r>
          </a:p>
        </p:txBody>
      </p:sp>
      <p:pic>
        <p:nvPicPr>
          <p:cNvPr id="4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62456F9-1C95-491C-9C72-07FB25774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66945" y="155644"/>
            <a:ext cx="4610910" cy="562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98808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686575-BD3D-4B0C-B28C-64880F997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IN" sz="4000" dirty="0">
                <a:solidFill>
                  <a:srgbClr val="FFFFFF"/>
                </a:solidFill>
              </a:rPr>
              <a:t>Paging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87BF5-F77C-4126-A72C-ABC911037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r>
              <a:rPr lang="en-US" altLang="en-US" sz="2400" dirty="0"/>
              <a:t>Calculating internal fragmentation</a:t>
            </a:r>
          </a:p>
          <a:p>
            <a:pPr lvl="1"/>
            <a:r>
              <a:rPr lang="en-US" altLang="en-US" dirty="0"/>
              <a:t>Page size = 8kB</a:t>
            </a:r>
          </a:p>
          <a:p>
            <a:pPr lvl="1"/>
            <a:r>
              <a:rPr lang="en-US" altLang="en-US" dirty="0"/>
              <a:t>Process size = 34kB</a:t>
            </a:r>
          </a:p>
          <a:p>
            <a:pPr lvl="1"/>
            <a:r>
              <a:rPr lang="en-US" altLang="en-US" dirty="0"/>
              <a:t>4 pages + 2kB</a:t>
            </a:r>
          </a:p>
          <a:p>
            <a:pPr lvl="1"/>
            <a:r>
              <a:rPr lang="en-US" altLang="en-US" dirty="0"/>
              <a:t>Internal fragmentation of 4 - 2= 2kB</a:t>
            </a:r>
          </a:p>
          <a:p>
            <a:pPr lvl="1"/>
            <a:r>
              <a:rPr lang="en-US" altLang="en-US" dirty="0"/>
              <a:t>Worst case fragmentation = 1 frame – 1 byte</a:t>
            </a:r>
          </a:p>
        </p:txBody>
      </p:sp>
    </p:spTree>
    <p:extLst>
      <p:ext uri="{BB962C8B-B14F-4D97-AF65-F5344CB8AC3E}">
        <p14:creationId xmlns:p14="http://schemas.microsoft.com/office/powerpoint/2010/main" val="2181814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7B1489-8B4A-44A8-8DA8-99C41FE45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IN" sz="5400" dirty="0"/>
              <a:t>Relocation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4CF02E1-E81D-4714-8172-7B31DB873F9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778502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66FF5E-48EA-42F7-8006-D1EBB0BD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altLang="en-US" sz="4000" dirty="0">
                <a:solidFill>
                  <a:srgbClr val="FFFFFF"/>
                </a:solidFill>
              </a:rPr>
              <a:t>Paging (Cont.)</a:t>
            </a:r>
            <a:endParaRPr lang="en-IN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E1DBF-5278-4D5F-93EC-B5FAAF594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511388"/>
            <a:ext cx="6915019" cy="5991012"/>
          </a:xfrm>
        </p:spPr>
        <p:txBody>
          <a:bodyPr anchor="ctr">
            <a:normAutofit lnSpcReduction="10000"/>
          </a:bodyPr>
          <a:lstStyle/>
          <a:p>
            <a:r>
              <a:rPr lang="en-US" altLang="en-US" sz="2400" dirty="0"/>
              <a:t>Calculating internal fragmentation</a:t>
            </a:r>
          </a:p>
          <a:p>
            <a:pPr lvl="1"/>
            <a:r>
              <a:rPr lang="en-US" altLang="en-US" dirty="0"/>
              <a:t>Page size = 2,048 bytes</a:t>
            </a:r>
          </a:p>
          <a:p>
            <a:pPr lvl="1"/>
            <a:r>
              <a:rPr lang="en-US" altLang="en-US" dirty="0"/>
              <a:t>Process size = 72,766 bytes</a:t>
            </a:r>
          </a:p>
          <a:p>
            <a:pPr lvl="1"/>
            <a:r>
              <a:rPr lang="en-US" altLang="en-US" dirty="0"/>
              <a:t>35 pages + 1,086 bytes</a:t>
            </a:r>
          </a:p>
          <a:p>
            <a:pPr lvl="1"/>
            <a:r>
              <a:rPr lang="en-US" altLang="en-US" dirty="0"/>
              <a:t>Internal fragmentation of 2,048 - 1,086 = 962 bytes</a:t>
            </a:r>
          </a:p>
          <a:p>
            <a:pPr lvl="1"/>
            <a:r>
              <a:rPr lang="en-US" altLang="en-US" dirty="0"/>
              <a:t>Worst case fragmentation = 1 frame – 1 byte</a:t>
            </a:r>
          </a:p>
          <a:p>
            <a:pPr lvl="1"/>
            <a:r>
              <a:rPr lang="en-US" altLang="en-US" dirty="0"/>
              <a:t>On average fragmentation = 1 / 2 frame size</a:t>
            </a:r>
          </a:p>
          <a:p>
            <a:pPr lvl="1"/>
            <a:r>
              <a:rPr lang="en-US" altLang="en-US" dirty="0"/>
              <a:t>So small frame sizes desirable?</a:t>
            </a:r>
          </a:p>
          <a:p>
            <a:pPr lvl="1"/>
            <a:r>
              <a:rPr lang="en-US" altLang="en-US" dirty="0"/>
              <a:t>But each page table entry takes memory to track</a:t>
            </a:r>
          </a:p>
          <a:p>
            <a:pPr lvl="1"/>
            <a:r>
              <a:rPr lang="en-US" altLang="en-US" dirty="0"/>
              <a:t>Page sizes growing over time</a:t>
            </a:r>
          </a:p>
          <a:p>
            <a:pPr lvl="2"/>
            <a:r>
              <a:rPr lang="en-US" altLang="en-US" sz="2400" dirty="0"/>
              <a:t>Solaris supports two page sizes – 8 KB and 4 MB</a:t>
            </a:r>
          </a:p>
          <a:p>
            <a:r>
              <a:rPr lang="en-US" altLang="en-US" sz="2400" dirty="0"/>
              <a:t>Process view and physical memory now very different</a:t>
            </a:r>
          </a:p>
          <a:p>
            <a:r>
              <a:rPr lang="en-US" altLang="en-US" sz="2400" dirty="0"/>
              <a:t>By implementation process can only access its own memory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7046014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AD0E8-C190-41D7-B9C6-B70D4A8BA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72" y="2563576"/>
            <a:ext cx="3264693" cy="1325563"/>
          </a:xfrm>
        </p:spPr>
        <p:txBody>
          <a:bodyPr/>
          <a:lstStyle/>
          <a:p>
            <a:r>
              <a:rPr lang="en-US" altLang="en-US" dirty="0"/>
              <a:t>Free Frames</a:t>
            </a:r>
            <a:endParaRPr lang="en-IN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BBAD4FFE-3763-41BC-84A2-E1E5578AD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893" y="365125"/>
            <a:ext cx="6325158" cy="5082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4">
            <a:extLst>
              <a:ext uri="{FF2B5EF4-FFF2-40B4-BE49-F238E27FC236}">
                <a16:creationId xmlns:a16="http://schemas.microsoft.com/office/drawing/2014/main" id="{55502873-03E0-4585-B599-CBAEA2ECB4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2753" y="5820113"/>
            <a:ext cx="1901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dirty="0">
                <a:latin typeface="Helvetica" panose="020B0604020202020204" pitchFamily="34" charset="0"/>
              </a:rPr>
              <a:t>Before allocation</a:t>
            </a: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A2343112-8426-488C-AA2D-91E09AD6F7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1364" y="5721350"/>
            <a:ext cx="171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dirty="0">
                <a:latin typeface="Helvetica" panose="020B0604020202020204" pitchFamily="34" charset="0"/>
              </a:rPr>
              <a:t>After allocation</a:t>
            </a:r>
          </a:p>
        </p:txBody>
      </p:sp>
    </p:spTree>
    <p:extLst>
      <p:ext uri="{BB962C8B-B14F-4D97-AF65-F5344CB8AC3E}">
        <p14:creationId xmlns:p14="http://schemas.microsoft.com/office/powerpoint/2010/main" val="23482488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C180BD-0C17-49CF-A0DE-9F7689B7C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altLang="en-US" sz="3700" dirty="0">
                <a:solidFill>
                  <a:srgbClr val="FFFFFF"/>
                </a:solidFill>
              </a:rPr>
              <a:t>Implementation of Page Table</a:t>
            </a:r>
            <a:endParaRPr lang="en-IN" sz="37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C9A33-A109-4F77-96A3-23F74A3CA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altLang="en-US" sz="2400" dirty="0"/>
              <a:t>Page table is kept in main memory</a:t>
            </a:r>
          </a:p>
          <a:p>
            <a:r>
              <a:rPr lang="en-US" altLang="en-US" sz="2400" b="1" dirty="0"/>
              <a:t>Page-table base register </a:t>
            </a:r>
            <a:r>
              <a:rPr lang="en-US" altLang="en-US" sz="2400" dirty="0"/>
              <a:t>(</a:t>
            </a:r>
            <a:r>
              <a:rPr lang="en-US" altLang="en-US" sz="2400" b="1" dirty="0"/>
              <a:t>PTBR</a:t>
            </a:r>
            <a:r>
              <a:rPr lang="en-US" altLang="en-US" sz="2400" dirty="0"/>
              <a:t>) points to the page table</a:t>
            </a:r>
          </a:p>
          <a:p>
            <a:r>
              <a:rPr lang="en-US" altLang="en-US" sz="2400" b="1" dirty="0"/>
              <a:t>Page-table length register </a:t>
            </a:r>
            <a:r>
              <a:rPr lang="en-US" altLang="en-US" sz="2400" dirty="0"/>
              <a:t>(</a:t>
            </a:r>
            <a:r>
              <a:rPr lang="en-US" altLang="en-US" sz="2400" b="1" dirty="0"/>
              <a:t>PTLR</a:t>
            </a:r>
            <a:r>
              <a:rPr lang="en-US" altLang="en-US" sz="2400" dirty="0"/>
              <a:t>) indicates size of the page table</a:t>
            </a:r>
          </a:p>
          <a:p>
            <a:r>
              <a:rPr lang="en-US" altLang="en-US" sz="2400" dirty="0"/>
              <a:t>In this scheme every data/instruction access requires two memory accesses</a:t>
            </a:r>
          </a:p>
          <a:p>
            <a:pPr lvl="1"/>
            <a:r>
              <a:rPr lang="en-US" altLang="en-US" dirty="0"/>
              <a:t>One for the page table and one for the data / instruction</a:t>
            </a:r>
          </a:p>
          <a:p>
            <a:r>
              <a:rPr lang="en-US" altLang="en-US" sz="2400" dirty="0"/>
              <a:t>The two memory access problem can be solved by the use of a special fast-lookup hardware cache called </a:t>
            </a:r>
            <a:r>
              <a:rPr lang="en-US" altLang="en-US" sz="2400" b="1" dirty="0"/>
              <a:t>associative memory </a:t>
            </a:r>
            <a:r>
              <a:rPr lang="en-US" altLang="en-US" sz="2400" dirty="0"/>
              <a:t>or </a:t>
            </a:r>
            <a:r>
              <a:rPr lang="en-US" altLang="en-US" sz="2400" b="1" dirty="0"/>
              <a:t>translation look-aside buffers </a:t>
            </a:r>
            <a:r>
              <a:rPr lang="en-US" altLang="en-US" sz="2400" dirty="0"/>
              <a:t>(</a:t>
            </a:r>
            <a:r>
              <a:rPr lang="en-US" altLang="en-US" sz="2400" b="1" dirty="0"/>
              <a:t>TLBs</a:t>
            </a:r>
            <a:r>
              <a:rPr lang="en-US" altLang="en-US" sz="2400" dirty="0"/>
              <a:t>)</a:t>
            </a:r>
            <a:endParaRPr lang="en-US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942806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33EB7-F6E8-44DA-84EF-8C1F571F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altLang="en-US" sz="3400" dirty="0">
                <a:solidFill>
                  <a:srgbClr val="FFFFFF"/>
                </a:solidFill>
              </a:rPr>
              <a:t>Implementation of Page Table (Cont.)</a:t>
            </a:r>
            <a:endParaRPr lang="en-IN" sz="34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263F6C3-9E8C-4BAA-9C6C-29028D6D2E0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05052" y="369651"/>
          <a:ext cx="6884871" cy="58347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64072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7C615-42FC-48AB-98BD-B1B48C87E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altLang="en-US" sz="4000" dirty="0">
                <a:solidFill>
                  <a:srgbClr val="FFFFFF"/>
                </a:solidFill>
              </a:rPr>
              <a:t>Associative Memory</a:t>
            </a:r>
            <a:endParaRPr lang="en-IN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ADEF5-2930-46D6-91D4-284BBC8F7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291830"/>
            <a:ext cx="6896911" cy="5903697"/>
          </a:xfrm>
        </p:spPr>
        <p:txBody>
          <a:bodyPr anchor="ctr">
            <a:normAutofit/>
          </a:bodyPr>
          <a:lstStyle/>
          <a:p>
            <a:r>
              <a:rPr lang="en-US" altLang="en-US" sz="2400" dirty="0"/>
              <a:t>Associative memory – parallel search </a:t>
            </a:r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pPr>
              <a:buFont typeface="Monotype Sorts" pitchFamily="-84" charset="2"/>
              <a:buNone/>
            </a:pPr>
            <a:endParaRPr lang="en-US" altLang="en-US" sz="2400" dirty="0"/>
          </a:p>
          <a:p>
            <a:r>
              <a:rPr lang="en-US" altLang="en-US" sz="2400" dirty="0"/>
              <a:t>Address translation (p, d)</a:t>
            </a:r>
          </a:p>
          <a:p>
            <a:pPr marL="627063" lvl="1"/>
            <a:r>
              <a:rPr lang="en-US" altLang="en-US" dirty="0"/>
              <a:t>If p is in associative register, get frame # out</a:t>
            </a:r>
          </a:p>
          <a:p>
            <a:pPr marL="627063" lvl="1"/>
            <a:r>
              <a:rPr lang="en-US" altLang="en-US" dirty="0"/>
              <a:t>Otherwise get frame # from page table in memory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BB8C51EB-2B45-4DBB-B622-92623A440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6302" y="1665277"/>
            <a:ext cx="3615776" cy="194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63910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7859A-4574-44CC-85F3-544F294EE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alt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Paging Hardware With TLB</a:t>
            </a:r>
            <a:br>
              <a:rPr lang="en-US" alt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alt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IN" sz="20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https://www.youtube.com/watch?v=95QpHJX55bM</a:t>
            </a: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Paging with TLB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5" descr="Diagram&#10;&#10;Description automatically generated">
            <a:extLst>
              <a:ext uri="{FF2B5EF4-FFF2-40B4-BE49-F238E27FC236}">
                <a16:creationId xmlns:a16="http://schemas.microsoft.com/office/drawing/2014/main" id="{69757A88-92E4-4504-834C-9E6A0672E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428" y="701281"/>
            <a:ext cx="7225748" cy="545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8AC8C87-CEEF-4F34-B19A-EB59B02C4765}"/>
                  </a:ext>
                </a:extLst>
              </p14:cNvPr>
              <p14:cNvContentPartPr/>
              <p14:nvPr/>
            </p14:nvContentPartPr>
            <p14:xfrm>
              <a:off x="5250600" y="309852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8AC8C87-CEEF-4F34-B19A-EB59B02C476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41240" y="308916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02203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AC971B-5600-4E96-8850-6B2EF92B0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altLang="en-US" sz="4000" dirty="0">
                <a:solidFill>
                  <a:srgbClr val="FFFFFF"/>
                </a:solidFill>
              </a:rPr>
              <a:t>Effective Access Time</a:t>
            </a:r>
            <a:endParaRPr lang="en-IN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AF09C-3A8A-41BB-9767-553ADC3D2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695" y="214009"/>
            <a:ext cx="7357583" cy="6342433"/>
          </a:xfrm>
        </p:spPr>
        <p:txBody>
          <a:bodyPr anchor="ctr">
            <a:normAutofit lnSpcReduction="10000"/>
          </a:bodyPr>
          <a:lstStyle/>
          <a:p>
            <a:pPr algn="just">
              <a:tabLst>
                <a:tab pos="2062163" algn="l"/>
                <a:tab pos="2566988" algn="l"/>
              </a:tabLst>
            </a:pPr>
            <a:r>
              <a:rPr lang="en-US" altLang="en-US" sz="2400" dirty="0"/>
              <a:t>Associative Lookup = </a:t>
            </a:r>
            <a:r>
              <a:rPr lang="en-US" altLang="en-US" sz="2400" dirty="0">
                <a:sym typeface="Symbol" panose="05050102010706020507" pitchFamily="18" charset="2"/>
              </a:rPr>
              <a:t> time unit</a:t>
            </a:r>
          </a:p>
          <a:p>
            <a:pPr lvl="1" algn="just">
              <a:tabLst>
                <a:tab pos="2062163" algn="l"/>
                <a:tab pos="2566988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Can be &lt; 10% of memory access time</a:t>
            </a:r>
          </a:p>
          <a:p>
            <a:pPr algn="just">
              <a:tabLst>
                <a:tab pos="2062163" algn="l"/>
                <a:tab pos="2566988" algn="l"/>
              </a:tabLst>
            </a:pPr>
            <a:r>
              <a:rPr lang="en-US" altLang="en-US" sz="2400" dirty="0">
                <a:sym typeface="Symbol" panose="05050102010706020507" pitchFamily="18" charset="2"/>
              </a:rPr>
              <a:t>Hit ratio = </a:t>
            </a:r>
          </a:p>
          <a:p>
            <a:pPr lvl="1" algn="just">
              <a:tabLst>
                <a:tab pos="2062163" algn="l"/>
                <a:tab pos="2566988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Hit ratio – percentage of times that a page number is found in the associative registers; ratio related to number of associative registers</a:t>
            </a:r>
          </a:p>
          <a:p>
            <a:pPr algn="just">
              <a:tabLst>
                <a:tab pos="2062163" algn="l"/>
                <a:tab pos="2566988" algn="l"/>
              </a:tabLst>
            </a:pPr>
            <a:r>
              <a:rPr lang="en-US" altLang="en-US" sz="2400" dirty="0">
                <a:sym typeface="Symbol" panose="05050102010706020507" pitchFamily="18" charset="2"/>
              </a:rPr>
              <a:t>Consider  = 80%,  = 20ns for TLB search, 100ns for memory access</a:t>
            </a:r>
          </a:p>
          <a:p>
            <a:pPr algn="just">
              <a:tabLst>
                <a:tab pos="2062163" algn="l"/>
                <a:tab pos="2566988" algn="l"/>
              </a:tabLst>
            </a:pPr>
            <a:r>
              <a:rPr lang="en-US" altLang="en-US" sz="2400" b="1" dirty="0">
                <a:sym typeface="Symbol" panose="05050102010706020507" pitchFamily="18" charset="2"/>
              </a:rPr>
              <a:t>Effective Access Time</a:t>
            </a:r>
            <a:r>
              <a:rPr lang="en-US" altLang="en-US" sz="2400" dirty="0">
                <a:sym typeface="Symbol" panose="05050102010706020507" pitchFamily="18" charset="2"/>
              </a:rPr>
              <a:t> (</a:t>
            </a:r>
            <a:r>
              <a:rPr lang="en-US" altLang="en-US" sz="2400" b="1" dirty="0">
                <a:sym typeface="Symbol" panose="05050102010706020507" pitchFamily="18" charset="2"/>
              </a:rPr>
              <a:t>EAT</a:t>
            </a:r>
            <a:r>
              <a:rPr lang="en-US" altLang="en-US" sz="2400" dirty="0">
                <a:sym typeface="Symbol" panose="05050102010706020507" pitchFamily="18" charset="2"/>
              </a:rPr>
              <a:t>)</a:t>
            </a:r>
          </a:p>
          <a:p>
            <a:pPr algn="just">
              <a:buFont typeface="Monotype Sorts" pitchFamily="-84" charset="2"/>
              <a:buNone/>
              <a:tabLst>
                <a:tab pos="2062163" algn="l"/>
                <a:tab pos="2566988" algn="l"/>
              </a:tabLst>
            </a:pPr>
            <a:r>
              <a:rPr lang="en-US" altLang="en-US" sz="2400" dirty="0"/>
              <a:t>		EAT = (1 + </a:t>
            </a:r>
            <a:r>
              <a:rPr lang="en-US" altLang="en-US" sz="2400" dirty="0">
                <a:sym typeface="Symbol" panose="05050102010706020507" pitchFamily="18" charset="2"/>
              </a:rPr>
              <a:t>)  + (2 + )(1 – )</a:t>
            </a:r>
          </a:p>
          <a:p>
            <a:pPr algn="just">
              <a:buFont typeface="Monotype Sorts" pitchFamily="-84" charset="2"/>
              <a:buNone/>
              <a:tabLst>
                <a:tab pos="2062163" algn="l"/>
                <a:tab pos="2566988" algn="l"/>
              </a:tabLst>
            </a:pPr>
            <a:r>
              <a:rPr lang="en-US" altLang="en-US" sz="2400" dirty="0">
                <a:sym typeface="Symbol" panose="05050102010706020507" pitchFamily="18" charset="2"/>
              </a:rPr>
              <a:t>			= 2 +  – </a:t>
            </a:r>
            <a:endParaRPr lang="en-US" altLang="en-US" sz="2400" dirty="0"/>
          </a:p>
          <a:p>
            <a:pPr algn="just">
              <a:tabLst>
                <a:tab pos="2062163" algn="l"/>
                <a:tab pos="2566988" algn="l"/>
              </a:tabLst>
            </a:pPr>
            <a:r>
              <a:rPr lang="en-US" altLang="en-US" sz="2400" dirty="0"/>
              <a:t> </a:t>
            </a:r>
            <a:r>
              <a:rPr lang="en-US" altLang="en-US" sz="2400" dirty="0">
                <a:sym typeface="Symbol" panose="05050102010706020507" pitchFamily="18" charset="2"/>
              </a:rPr>
              <a:t>Consider  = 80%,  = 20ns for TLB search, 100ns for memory access</a:t>
            </a:r>
          </a:p>
          <a:p>
            <a:pPr lvl="1" algn="just">
              <a:tabLst>
                <a:tab pos="2062163" algn="l"/>
                <a:tab pos="2566988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EAT = 0.80 x 100 + 0.20 x 200 = 120ns</a:t>
            </a:r>
          </a:p>
          <a:p>
            <a:pPr algn="just">
              <a:tabLst>
                <a:tab pos="2062163" algn="l"/>
                <a:tab pos="2566988" algn="l"/>
              </a:tabLst>
            </a:pPr>
            <a:r>
              <a:rPr lang="en-US" altLang="en-US" sz="2400" dirty="0">
                <a:sym typeface="Symbol" panose="05050102010706020507" pitchFamily="18" charset="2"/>
              </a:rPr>
              <a:t>Consider more realistic hit ratio -&gt;   = 99%,  = 20ns for TLB search, 100ns for memory access</a:t>
            </a:r>
          </a:p>
          <a:p>
            <a:pPr lvl="1" algn="just">
              <a:tabLst>
                <a:tab pos="2062163" algn="l"/>
                <a:tab pos="2566988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EAT = 0.99 x 100 + 0.01 x 200 = 101ns</a:t>
            </a:r>
          </a:p>
        </p:txBody>
      </p:sp>
    </p:spTree>
    <p:extLst>
      <p:ext uri="{BB962C8B-B14F-4D97-AF65-F5344CB8AC3E}">
        <p14:creationId xmlns:p14="http://schemas.microsoft.com/office/powerpoint/2010/main" val="28151838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4E6C52-8423-47AE-806D-AB538BCD0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chemeClr val="bg1"/>
                </a:solidFill>
              </a:rPr>
              <a:t>Memory Protection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B8ABB-923A-415D-A84C-95BD03172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2410" y="311285"/>
            <a:ext cx="5713701" cy="6167336"/>
          </a:xfrm>
        </p:spPr>
        <p:txBody>
          <a:bodyPr anchor="ctr">
            <a:normAutofit/>
          </a:bodyPr>
          <a:lstStyle/>
          <a:p>
            <a:r>
              <a:rPr lang="en-US" altLang="en-US" sz="2400" dirty="0"/>
              <a:t>Memory protection implemented by associating protection bit with each frame to indicate if read-only or read-write access is allowed</a:t>
            </a:r>
          </a:p>
          <a:p>
            <a:pPr lvl="1"/>
            <a:r>
              <a:rPr lang="en-US" altLang="en-US" dirty="0"/>
              <a:t>Can also add more bits to indicate page execute-only, and so on</a:t>
            </a:r>
          </a:p>
          <a:p>
            <a:r>
              <a:rPr lang="en-US" altLang="en-US" sz="2400" b="1" dirty="0"/>
              <a:t>Valid-invalid</a:t>
            </a:r>
            <a:r>
              <a:rPr lang="en-US" altLang="en-US" sz="2400" dirty="0"/>
              <a:t> bit attached to each entry in the page table:</a:t>
            </a:r>
          </a:p>
          <a:p>
            <a:pPr lvl="1"/>
            <a:r>
              <a:rPr lang="ja-JP" altLang="en-US" dirty="0"/>
              <a:t>“</a:t>
            </a:r>
            <a:r>
              <a:rPr lang="en-US" altLang="ja-JP" dirty="0"/>
              <a:t>valid</a:t>
            </a:r>
            <a:r>
              <a:rPr lang="ja-JP" altLang="en-US" dirty="0"/>
              <a:t>”</a:t>
            </a:r>
            <a:r>
              <a:rPr lang="en-US" altLang="ja-JP" dirty="0"/>
              <a:t> indicates that the associated page is in the process</a:t>
            </a:r>
            <a:r>
              <a:rPr lang="ja-JP" altLang="en-US" dirty="0"/>
              <a:t>’</a:t>
            </a:r>
            <a:r>
              <a:rPr lang="en-US" altLang="ja-JP" dirty="0"/>
              <a:t> logical address space, and is thus a legal page</a:t>
            </a:r>
          </a:p>
          <a:p>
            <a:pPr lvl="1"/>
            <a:r>
              <a:rPr lang="ja-JP" altLang="en-US" dirty="0"/>
              <a:t>“</a:t>
            </a:r>
            <a:r>
              <a:rPr lang="en-US" altLang="ja-JP" dirty="0"/>
              <a:t>invalid</a:t>
            </a:r>
            <a:r>
              <a:rPr lang="ja-JP" altLang="en-US" dirty="0"/>
              <a:t>”</a:t>
            </a:r>
            <a:r>
              <a:rPr lang="en-US" altLang="ja-JP" dirty="0"/>
              <a:t> indicates that the page is not in the process</a:t>
            </a:r>
            <a:r>
              <a:rPr lang="ja-JP" altLang="en-US" dirty="0"/>
              <a:t>’</a:t>
            </a:r>
            <a:r>
              <a:rPr lang="en-US" altLang="ja-JP" dirty="0"/>
              <a:t> logical address space</a:t>
            </a:r>
          </a:p>
          <a:p>
            <a:pPr lvl="1"/>
            <a:r>
              <a:rPr lang="en-US" altLang="en-US" dirty="0"/>
              <a:t>Or use </a:t>
            </a:r>
            <a:r>
              <a:rPr lang="en-US" altLang="en-US" b="1" dirty="0"/>
              <a:t>page-table length register </a:t>
            </a:r>
            <a:r>
              <a:rPr lang="en-US" altLang="en-US" dirty="0"/>
              <a:t>(</a:t>
            </a:r>
            <a:r>
              <a:rPr lang="en-US" altLang="en-US" b="1" dirty="0"/>
              <a:t>PTLR</a:t>
            </a:r>
            <a:r>
              <a:rPr lang="en-US" altLang="en-US" dirty="0"/>
              <a:t>)</a:t>
            </a:r>
          </a:p>
          <a:p>
            <a:r>
              <a:rPr lang="en-US" altLang="en-US" sz="2400" dirty="0"/>
              <a:t>Any violations result in a trap to the kernel</a:t>
            </a:r>
          </a:p>
        </p:txBody>
      </p:sp>
    </p:spTree>
    <p:extLst>
      <p:ext uri="{BB962C8B-B14F-4D97-AF65-F5344CB8AC3E}">
        <p14:creationId xmlns:p14="http://schemas.microsoft.com/office/powerpoint/2010/main" val="29520147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EA6B1F-131D-4D65-9B53-54B544074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122363"/>
            <a:ext cx="330813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en-U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Valid (v) or Invalid (</a:t>
            </a:r>
            <a:r>
              <a:rPr lang="en-US" altLang="en-US" sz="3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</a:t>
            </a:r>
            <a:r>
              <a:rPr lang="en-US" altLang="en-U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 Bit In A Page Table</a:t>
            </a:r>
            <a:endParaRPr lang="en-US" sz="3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9E28E9AD-70CA-4543-B548-6E2BF95F3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0996" y="707525"/>
            <a:ext cx="6274296" cy="54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26583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576A74-DF07-4641-AC14-D97B2E5CD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</p:spPr>
        <p:txBody>
          <a:bodyPr>
            <a:normAutofit/>
          </a:bodyPr>
          <a:lstStyle/>
          <a:p>
            <a:r>
              <a:rPr lang="en-US" altLang="en-US">
                <a:solidFill>
                  <a:schemeClr val="bg1"/>
                </a:solidFill>
              </a:rPr>
              <a:t>Structure of the Page Table</a:t>
            </a:r>
            <a:endParaRPr lang="en-IN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C66FEE6-188A-49CB-8609-95FD3292525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143708" y="442762"/>
          <a:ext cx="5675759" cy="6093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4796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D94137-ABC3-4928-8637-4C6EA2BEC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Addressing Requirements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5E58B7-D538-4A0D-8AC9-9A4DAAF99AA9}"/>
              </a:ext>
            </a:extLst>
          </p:cNvPr>
          <p:cNvSpPr txBox="1"/>
          <p:nvPr/>
        </p:nvSpPr>
        <p:spPr>
          <a:xfrm>
            <a:off x="630936" y="4120630"/>
            <a:ext cx="3429000" cy="20972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US" sz="2200" dirty="0"/>
              <a:t>Simplified Process Image</a:t>
            </a:r>
          </a:p>
        </p:txBody>
      </p:sp>
      <p:pic>
        <p:nvPicPr>
          <p:cNvPr id="4" name="Content Placeholder 3" descr="Fig07_01.gif">
            <a:extLst>
              <a:ext uri="{FF2B5EF4-FFF2-40B4-BE49-F238E27FC236}">
                <a16:creationId xmlns:a16="http://schemas.microsoft.com/office/drawing/2014/main" id="{FB16AA22-4B5A-47C0-BA20-4F52EDD6F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031" b="-40031"/>
          <a:stretch>
            <a:fillRect/>
          </a:stretch>
        </p:blipFill>
        <p:spPr>
          <a:xfrm>
            <a:off x="4863548" y="-410817"/>
            <a:ext cx="4996069" cy="818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07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04D30-9F0E-409C-BA29-C2F37CFB8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</p:spPr>
        <p:txBody>
          <a:bodyPr>
            <a:normAutofit/>
          </a:bodyPr>
          <a:lstStyle/>
          <a:p>
            <a:r>
              <a:rPr lang="en-US" altLang="en-US">
                <a:solidFill>
                  <a:schemeClr val="bg1"/>
                </a:solidFill>
              </a:rPr>
              <a:t>Hierarchical Page Tables</a:t>
            </a:r>
            <a:endParaRPr lang="en-IN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E181788-3C89-45C0-81BD-10794B3502B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1319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E5EB99-3B95-4C96-878F-B9EFD5863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122363"/>
            <a:ext cx="330813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Two-Level Page-Table Scheme</a:t>
            </a:r>
            <a:endParaRPr lang="en-US" sz="5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4" descr="8">
            <a:extLst>
              <a:ext uri="{FF2B5EF4-FFF2-40B4-BE49-F238E27FC236}">
                <a16:creationId xmlns:a16="http://schemas.microsoft.com/office/drawing/2014/main" id="{0454CECD-0582-4B61-A63F-B3FDF1F63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25815" y="643467"/>
            <a:ext cx="5264657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52104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F334-A650-49AD-A4F3-25DB8FCCA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Two-Level Paging Example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090BF-F06C-4648-948D-9164E49E4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en-US"/>
              <a:t>A logical address (on 32-bit machine with 1K page size) is divided into:</a:t>
            </a:r>
          </a:p>
          <a:p>
            <a:pPr marL="627063" lvl="1">
              <a:lnSpc>
                <a:spcPct val="90000"/>
              </a:lnSpc>
            </a:pPr>
            <a:r>
              <a:rPr lang="en-US" altLang="en-US"/>
              <a:t>a page number consisting of 22 bits</a:t>
            </a:r>
          </a:p>
          <a:p>
            <a:pPr marL="627063" lvl="1">
              <a:lnSpc>
                <a:spcPct val="90000"/>
              </a:lnSpc>
            </a:pPr>
            <a:r>
              <a:rPr lang="en-US" altLang="en-US"/>
              <a:t>a page offset consisting of 10 bits</a:t>
            </a:r>
          </a:p>
          <a:p>
            <a:pPr marL="627063" lvl="1">
              <a:lnSpc>
                <a:spcPct val="90000"/>
              </a:lnSpc>
            </a:pPr>
            <a:endParaRPr lang="en-US" altLang="en-US" sz="800"/>
          </a:p>
          <a:p>
            <a:pPr>
              <a:lnSpc>
                <a:spcPct val="90000"/>
              </a:lnSpc>
            </a:pPr>
            <a:r>
              <a:rPr lang="en-US" altLang="en-US"/>
              <a:t>Since the page table is paged, the page number is further divided into:</a:t>
            </a:r>
          </a:p>
          <a:p>
            <a:pPr marL="627063" lvl="1">
              <a:lnSpc>
                <a:spcPct val="90000"/>
              </a:lnSpc>
            </a:pPr>
            <a:r>
              <a:rPr lang="en-US" altLang="en-US"/>
              <a:t>a 12-bit page number </a:t>
            </a:r>
          </a:p>
          <a:p>
            <a:pPr marL="627063" lvl="1">
              <a:lnSpc>
                <a:spcPct val="90000"/>
              </a:lnSpc>
            </a:pPr>
            <a:r>
              <a:rPr lang="en-US" altLang="en-US"/>
              <a:t>a 10-bit page offset</a:t>
            </a:r>
          </a:p>
          <a:p>
            <a:pPr marL="627063" lvl="1">
              <a:lnSpc>
                <a:spcPct val="90000"/>
              </a:lnSpc>
            </a:pPr>
            <a:endParaRPr lang="en-US" altLang="en-US" sz="800"/>
          </a:p>
          <a:p>
            <a:pPr>
              <a:lnSpc>
                <a:spcPct val="90000"/>
              </a:lnSpc>
            </a:pPr>
            <a:r>
              <a:rPr lang="en-US" altLang="en-US"/>
              <a:t>Thus, a logical address is as follows:</a:t>
            </a:r>
            <a:br>
              <a:rPr lang="en-US" altLang="en-US"/>
            </a:br>
            <a:br>
              <a:rPr lang="en-US" altLang="en-US" sz="1600"/>
            </a:br>
            <a:br>
              <a:rPr lang="en-US" altLang="en-US" sz="1600"/>
            </a:br>
            <a:br>
              <a:rPr lang="en-US" altLang="en-US" sz="1600"/>
            </a:br>
            <a:br>
              <a:rPr lang="en-US" altLang="en-US" sz="1600"/>
            </a:br>
            <a:br>
              <a:rPr lang="en-US" altLang="en-US" sz="1600"/>
            </a:br>
            <a:endParaRPr lang="en-US" altLang="en-US" sz="1600"/>
          </a:p>
          <a:p>
            <a:pPr>
              <a:lnSpc>
                <a:spcPct val="90000"/>
              </a:lnSpc>
            </a:pPr>
            <a:r>
              <a:rPr lang="en-US" altLang="en-US"/>
              <a:t>where</a:t>
            </a:r>
            <a:r>
              <a:rPr lang="en-US" altLang="en-US" i="1"/>
              <a:t> p</a:t>
            </a:r>
            <a:r>
              <a:rPr lang="en-US" altLang="en-US" i="1" baseline="-25000"/>
              <a:t>1</a:t>
            </a:r>
            <a:r>
              <a:rPr lang="en-US" altLang="en-US"/>
              <a:t> is an index into the outer page table, and </a:t>
            </a:r>
            <a:r>
              <a:rPr lang="en-US" altLang="en-US" i="1"/>
              <a:t>p</a:t>
            </a:r>
            <a:r>
              <a:rPr lang="en-US" altLang="en-US" i="1" baseline="-25000"/>
              <a:t>2</a:t>
            </a:r>
            <a:r>
              <a:rPr lang="en-US" altLang="en-US"/>
              <a:t> is the displacement within the page of the inner page table</a:t>
            </a:r>
          </a:p>
          <a:p>
            <a:pPr>
              <a:lnSpc>
                <a:spcPct val="90000"/>
              </a:lnSpc>
            </a:pPr>
            <a:r>
              <a:rPr lang="en-US" altLang="en-US"/>
              <a:t>Known as </a:t>
            </a:r>
            <a:r>
              <a:rPr lang="en-US" altLang="en-US" b="1">
                <a:solidFill>
                  <a:srgbClr val="3366FF"/>
                </a:solidFill>
              </a:rPr>
              <a:t>forward-mapped page table</a:t>
            </a:r>
          </a:p>
          <a:p>
            <a:endParaRPr lang="en-IN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6648546-0DBF-41D0-8FE2-66D3D054D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613" y="3875088"/>
            <a:ext cx="3159125" cy="105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00638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595833-9496-4A85-9F16-F20FE7922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Address-Translation Scheme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1035">
            <a:extLst>
              <a:ext uri="{FF2B5EF4-FFF2-40B4-BE49-F238E27FC236}">
                <a16:creationId xmlns:a16="http://schemas.microsoft.com/office/drawing/2014/main" id="{472D0921-29EA-404A-8CBF-CEBA7B3E7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428" y="1902561"/>
            <a:ext cx="7225748" cy="305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12712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A9F4F-D251-4E77-ADD3-FDA8F4DAF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042"/>
            <a:ext cx="10515600" cy="1325563"/>
          </a:xfrm>
        </p:spPr>
        <p:txBody>
          <a:bodyPr/>
          <a:lstStyle/>
          <a:p>
            <a:r>
              <a:rPr lang="en-US" altLang="en-US" dirty="0"/>
              <a:t>64-bit Logical Address Space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5148D-7D30-4F9E-BB6D-5D09442FF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605"/>
            <a:ext cx="10515600" cy="495050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2400" dirty="0"/>
              <a:t>Even two-level paging scheme not sufficient</a:t>
            </a:r>
          </a:p>
          <a:p>
            <a:pPr>
              <a:defRPr/>
            </a:pPr>
            <a:r>
              <a:rPr lang="en-US" altLang="en-US" sz="2400" dirty="0"/>
              <a:t>If page size is 4 KB (2</a:t>
            </a:r>
            <a:r>
              <a:rPr lang="en-US" altLang="en-US" sz="2400" baseline="30000" dirty="0"/>
              <a:t>12</a:t>
            </a:r>
            <a:r>
              <a:rPr lang="en-US" altLang="en-US" sz="2400" dirty="0"/>
              <a:t>)</a:t>
            </a:r>
          </a:p>
          <a:p>
            <a:pPr lvl="1">
              <a:defRPr/>
            </a:pPr>
            <a:r>
              <a:rPr lang="en-US" altLang="en-US" sz="2000" dirty="0"/>
              <a:t>Then page table has 2</a:t>
            </a:r>
            <a:r>
              <a:rPr lang="en-US" altLang="en-US" sz="2000" baseline="30000" dirty="0"/>
              <a:t>52</a:t>
            </a:r>
            <a:r>
              <a:rPr lang="en-US" altLang="en-US" sz="2000" dirty="0"/>
              <a:t> entries</a:t>
            </a:r>
          </a:p>
          <a:p>
            <a:pPr lvl="1">
              <a:defRPr/>
            </a:pPr>
            <a:r>
              <a:rPr lang="en-US" altLang="en-US" sz="2000" dirty="0"/>
              <a:t>If two level scheme, inner page tables could be 2</a:t>
            </a:r>
            <a:r>
              <a:rPr lang="en-US" altLang="en-US" sz="2000" baseline="30000" dirty="0"/>
              <a:t>10</a:t>
            </a:r>
            <a:r>
              <a:rPr lang="en-US" altLang="en-US" sz="2000" dirty="0"/>
              <a:t> 4-byte entries</a:t>
            </a:r>
          </a:p>
          <a:p>
            <a:pPr lvl="1">
              <a:defRPr/>
            </a:pPr>
            <a:r>
              <a:rPr lang="en-US" altLang="en-US" sz="2000" dirty="0"/>
              <a:t>Address would look like</a:t>
            </a:r>
          </a:p>
          <a:p>
            <a:pPr lvl="1">
              <a:defRPr/>
            </a:pPr>
            <a:endParaRPr lang="en-US" altLang="en-US" sz="2000" dirty="0"/>
          </a:p>
          <a:p>
            <a:pPr lvl="1">
              <a:defRPr/>
            </a:pPr>
            <a:endParaRPr lang="en-US" altLang="en-US" sz="2000" dirty="0"/>
          </a:p>
          <a:p>
            <a:pPr marL="457200" lvl="1" indent="0">
              <a:buFont typeface="Monotype Sorts" pitchFamily="-84" charset="2"/>
              <a:buNone/>
              <a:defRPr/>
            </a:pPr>
            <a:endParaRPr lang="en-US" altLang="en-US" sz="2000" dirty="0"/>
          </a:p>
          <a:p>
            <a:pPr lvl="1">
              <a:defRPr/>
            </a:pPr>
            <a:r>
              <a:rPr lang="en-US" altLang="en-US" sz="2000" dirty="0"/>
              <a:t>Outer page table has 2</a:t>
            </a:r>
            <a:r>
              <a:rPr lang="en-US" altLang="en-US" sz="2000" baseline="30000" dirty="0"/>
              <a:t>42</a:t>
            </a:r>
            <a:r>
              <a:rPr lang="en-US" altLang="en-US" sz="2000" dirty="0"/>
              <a:t> entries or 2</a:t>
            </a:r>
            <a:r>
              <a:rPr lang="en-US" altLang="en-US" sz="2000" baseline="30000" dirty="0"/>
              <a:t>44</a:t>
            </a:r>
            <a:r>
              <a:rPr lang="en-US" altLang="en-US" sz="2000" dirty="0"/>
              <a:t> bytes</a:t>
            </a:r>
          </a:p>
          <a:p>
            <a:pPr lvl="1">
              <a:defRPr/>
            </a:pPr>
            <a:r>
              <a:rPr lang="en-US" altLang="en-US" sz="2000" dirty="0"/>
              <a:t>One solution is to add a 2</a:t>
            </a:r>
            <a:r>
              <a:rPr lang="en-US" altLang="en-US" sz="2000" baseline="30000" dirty="0"/>
              <a:t>nd</a:t>
            </a:r>
            <a:r>
              <a:rPr lang="en-US" altLang="en-US" sz="2000" dirty="0"/>
              <a:t> outer page table</a:t>
            </a:r>
          </a:p>
          <a:p>
            <a:pPr lvl="1">
              <a:defRPr/>
            </a:pPr>
            <a:r>
              <a:rPr lang="en-US" altLang="en-US" sz="2000" dirty="0"/>
              <a:t>But in the following example the 2</a:t>
            </a:r>
            <a:r>
              <a:rPr lang="en-US" altLang="en-US" sz="2000" baseline="30000" dirty="0"/>
              <a:t>nd</a:t>
            </a:r>
            <a:r>
              <a:rPr lang="en-US" altLang="en-US" sz="2000" dirty="0"/>
              <a:t> outer page table is still 2</a:t>
            </a:r>
            <a:r>
              <a:rPr lang="en-US" altLang="en-US" sz="2000" baseline="30000" dirty="0"/>
              <a:t>34</a:t>
            </a:r>
            <a:r>
              <a:rPr lang="en-US" altLang="en-US" sz="2000" dirty="0"/>
              <a:t> bytes in size</a:t>
            </a:r>
          </a:p>
          <a:p>
            <a:pPr lvl="2">
              <a:defRPr/>
            </a:pPr>
            <a:r>
              <a:rPr lang="en-US" altLang="en-US" sz="1800" dirty="0"/>
              <a:t>And possibly 4 memory access to get to one physical memory location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B9C54DB0-16C4-4745-9E6E-8BD47D1A4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922" y="3141052"/>
            <a:ext cx="3246438" cy="116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37516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-1500"/>
            <a:ext cx="12191998" cy="6858000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635" y="-1500"/>
            <a:ext cx="8119933" cy="6858001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0659F6-0853-468D-B1B2-44FDBE98B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9272" y="-3000"/>
            <a:ext cx="12201265" cy="6859501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4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8536" y="0"/>
            <a:ext cx="11718098" cy="6858000"/>
          </a:xfrm>
          <a:prstGeom prst="rect">
            <a:avLst/>
          </a:prstGeom>
          <a:gradFill>
            <a:gsLst>
              <a:gs pos="19000">
                <a:srgbClr val="000000">
                  <a:alpha val="62000"/>
                </a:srgbClr>
              </a:gs>
              <a:gs pos="100000">
                <a:schemeClr val="accent1">
                  <a:lumMod val="75000"/>
                  <a:alpha val="44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1FA6C4-365E-471C-9C18-73DD3B61C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639" y="561203"/>
            <a:ext cx="9932691" cy="11659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en-US" sz="4800">
                <a:solidFill>
                  <a:srgbClr val="FFFFFF"/>
                </a:solidFill>
              </a:rPr>
              <a:t>Three-level Paging Scheme</a:t>
            </a:r>
            <a:endParaRPr lang="en-US" sz="4800">
              <a:solidFill>
                <a:srgbClr val="FFFF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7ACDD7-882D-4B81-A213-84C82B96B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2888341"/>
            <a:ext cx="12203819" cy="396815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8CE7A845-1E56-40F0-9232-E63D6D5A2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92502" y="2288402"/>
            <a:ext cx="4703497" cy="116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D2CF6030-B78F-4618-B35D-BEC2180F8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9397" y="4183742"/>
            <a:ext cx="5596634" cy="116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08958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17E47-6F9F-48A7-BDDC-806A2873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>
            <a:normAutofit/>
          </a:bodyPr>
          <a:lstStyle/>
          <a:p>
            <a:r>
              <a:rPr lang="en-IN">
                <a:solidFill>
                  <a:schemeClr val="bg1"/>
                </a:solidFill>
              </a:rPr>
              <a:t>Virtual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7750F-35E1-4007-A3B2-BD095E5E2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2410" y="562708"/>
            <a:ext cx="5562248" cy="5390036"/>
          </a:xfrm>
        </p:spPr>
        <p:txBody>
          <a:bodyPr anchor="ctr">
            <a:normAutofit/>
          </a:bodyPr>
          <a:lstStyle/>
          <a:p>
            <a:r>
              <a:rPr lang="en-US" altLang="en-US" sz="2200" b="1" dirty="0"/>
              <a:t>Virtual memory</a:t>
            </a:r>
            <a:r>
              <a:rPr lang="en-US" altLang="en-US" sz="2200" dirty="0"/>
              <a:t> – separation of user logical memory from physical memory</a:t>
            </a:r>
          </a:p>
          <a:p>
            <a:pPr lvl="1"/>
            <a:r>
              <a:rPr lang="en-US" altLang="en-US" sz="2200" dirty="0"/>
              <a:t>Only part of the program needs to be in memory for execution</a:t>
            </a:r>
          </a:p>
          <a:p>
            <a:pPr lvl="1"/>
            <a:r>
              <a:rPr lang="en-US" altLang="en-US" sz="2200" dirty="0"/>
              <a:t>Logical address space can therefore be much larger than physical address space</a:t>
            </a:r>
          </a:p>
          <a:p>
            <a:pPr lvl="1"/>
            <a:r>
              <a:rPr lang="en-US" altLang="en-US" sz="2200" dirty="0"/>
              <a:t>Allows address spaces to be shared by several processes</a:t>
            </a:r>
          </a:p>
          <a:p>
            <a:pPr lvl="1"/>
            <a:r>
              <a:rPr lang="en-US" altLang="en-US" sz="2200" dirty="0"/>
              <a:t>Allows for more efficient process creation</a:t>
            </a:r>
          </a:p>
          <a:p>
            <a:pPr lvl="1"/>
            <a:r>
              <a:rPr lang="en-US" altLang="en-US" sz="2200" dirty="0"/>
              <a:t>More programs running concurrently</a:t>
            </a:r>
          </a:p>
          <a:p>
            <a:pPr lvl="1"/>
            <a:r>
              <a:rPr lang="en-US" altLang="en-US" sz="2200" dirty="0"/>
              <a:t>Less I/O needed to load or swap processes</a:t>
            </a:r>
          </a:p>
        </p:txBody>
      </p:sp>
    </p:spTree>
    <p:extLst>
      <p:ext uri="{BB962C8B-B14F-4D97-AF65-F5344CB8AC3E}">
        <p14:creationId xmlns:p14="http://schemas.microsoft.com/office/powerpoint/2010/main" val="14142981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F039DD-AB40-4F59-B304-602CE989A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</p:spPr>
        <p:txBody>
          <a:bodyPr>
            <a:normAutofit/>
          </a:bodyPr>
          <a:lstStyle/>
          <a:p>
            <a:r>
              <a:rPr lang="en-IN">
                <a:solidFill>
                  <a:schemeClr val="bg1"/>
                </a:solidFill>
              </a:rPr>
              <a:t>Virtual Memory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EFB7307-9B01-47C8-92D9-824B1C720F9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71242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73FFA-BC95-4DE2-89AE-ABD556A97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122363"/>
            <a:ext cx="330813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en-US" sz="3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Virtual Memory That is Larger Than Physical Memory</a:t>
            </a:r>
            <a:endParaRPr lang="en-US" sz="3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5" descr="9">
            <a:extLst>
              <a:ext uri="{FF2B5EF4-FFF2-40B4-BE49-F238E27FC236}">
                <a16:creationId xmlns:a16="http://schemas.microsoft.com/office/drawing/2014/main" id="{6C828FB6-9DF7-4045-9710-FE4B138D9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0996" y="942810"/>
            <a:ext cx="6274296" cy="497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26689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1DE5D-66C2-4BF5-834E-AFD25460A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"/>
            <a:ext cx="5157216" cy="801858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Demand Paging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6334-66C7-4BE3-8EBB-F65547F92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51" y="1178194"/>
            <a:ext cx="5992837" cy="5180403"/>
          </a:xfrm>
        </p:spPr>
        <p:txBody>
          <a:bodyPr>
            <a:normAutofit/>
          </a:bodyPr>
          <a:lstStyle/>
          <a:p>
            <a:r>
              <a:rPr lang="en-US" altLang="en-US" sz="2000" dirty="0"/>
              <a:t>Could bring entire process into memory at load time</a:t>
            </a:r>
          </a:p>
          <a:p>
            <a:r>
              <a:rPr lang="en-US" altLang="en-US" sz="2000" dirty="0"/>
              <a:t>Or bring a page into memory only when it is needed</a:t>
            </a:r>
          </a:p>
          <a:p>
            <a:pPr lvl="1"/>
            <a:r>
              <a:rPr lang="en-US" altLang="en-US" sz="2000" dirty="0"/>
              <a:t>Less I/O needed, no unnecessary I/O</a:t>
            </a:r>
          </a:p>
          <a:p>
            <a:pPr lvl="1"/>
            <a:r>
              <a:rPr lang="en-US" altLang="en-US" sz="2000" dirty="0"/>
              <a:t>Less memory needed </a:t>
            </a:r>
          </a:p>
          <a:p>
            <a:pPr lvl="1"/>
            <a:r>
              <a:rPr lang="en-US" altLang="en-US" sz="2000" dirty="0"/>
              <a:t>Faster response</a:t>
            </a:r>
          </a:p>
          <a:p>
            <a:pPr lvl="1"/>
            <a:r>
              <a:rPr lang="en-US" altLang="en-US" sz="2000" dirty="0"/>
              <a:t>More users</a:t>
            </a:r>
          </a:p>
          <a:p>
            <a:r>
              <a:rPr lang="en-US" altLang="en-US" sz="2000" dirty="0"/>
              <a:t>Similar to paging system with swapping (diagram on right)</a:t>
            </a:r>
          </a:p>
          <a:p>
            <a:r>
              <a:rPr lang="en-US" altLang="en-US" sz="2000" dirty="0"/>
              <a:t>Page is needed </a:t>
            </a:r>
            <a:r>
              <a:rPr lang="en-US" altLang="en-US" sz="2000" dirty="0">
                <a:sym typeface="Symbol" panose="05050102010706020507" pitchFamily="18" charset="2"/>
              </a:rPr>
              <a:t> reference to it</a:t>
            </a:r>
          </a:p>
          <a:p>
            <a:pPr lvl="1"/>
            <a:r>
              <a:rPr lang="en-US" altLang="en-US" sz="2000" dirty="0"/>
              <a:t>invalid reference </a:t>
            </a:r>
            <a:r>
              <a:rPr lang="en-US" altLang="en-US" sz="2000" dirty="0">
                <a:sym typeface="Symbol" panose="05050102010706020507" pitchFamily="18" charset="2"/>
              </a:rPr>
              <a:t> abort</a:t>
            </a:r>
          </a:p>
          <a:p>
            <a:pPr lvl="1"/>
            <a:r>
              <a:rPr lang="en-US" altLang="en-US" sz="2000" dirty="0">
                <a:sym typeface="Symbol" panose="05050102010706020507" pitchFamily="18" charset="2"/>
              </a:rPr>
              <a:t>not-in-memory  bring to memory</a:t>
            </a:r>
          </a:p>
          <a:p>
            <a:r>
              <a:rPr lang="en-US" altLang="en-US" sz="2000" b="1" dirty="0">
                <a:sym typeface="Symbol" panose="05050102010706020507" pitchFamily="18" charset="2"/>
              </a:rPr>
              <a:t>Lazy swapper</a:t>
            </a:r>
            <a:r>
              <a:rPr lang="en-US" altLang="en-US" sz="2000" dirty="0">
                <a:sym typeface="Symbol" panose="05050102010706020507" pitchFamily="18" charset="2"/>
              </a:rPr>
              <a:t> – never swaps a page into memory unless page will be needed</a:t>
            </a:r>
          </a:p>
          <a:p>
            <a:pPr lvl="1"/>
            <a:r>
              <a:rPr lang="en-US" altLang="en-US" sz="2000" dirty="0">
                <a:sym typeface="Symbol" panose="05050102010706020507" pitchFamily="18" charset="2"/>
              </a:rPr>
              <a:t>Swapper that deals with pages is a </a:t>
            </a:r>
            <a:r>
              <a:rPr lang="en-US" altLang="en-US" sz="2000" b="1" dirty="0">
                <a:sym typeface="Symbol" panose="05050102010706020507" pitchFamily="18" charset="2"/>
              </a:rPr>
              <a:t>pager</a:t>
            </a:r>
          </a:p>
        </p:txBody>
      </p:sp>
      <p:pic>
        <p:nvPicPr>
          <p:cNvPr id="4" name="Picture 4" descr="9">
            <a:extLst>
              <a:ext uri="{FF2B5EF4-FFF2-40B4-BE49-F238E27FC236}">
                <a16:creationId xmlns:a16="http://schemas.microsoft.com/office/drawing/2014/main" id="{112F0DFC-C006-49F7-8080-4150C84F9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69642" y="1178194"/>
            <a:ext cx="4736963" cy="434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3918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D89F05-6AF9-48E5-B446-6843A2134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IN" sz="5400" dirty="0"/>
              <a:t>Protection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5BF927C-2E13-4975-8664-9CC4A8428C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3599168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03280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69884D-7CE9-4B04-A943-63F51AF95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altLang="en-US">
                <a:solidFill>
                  <a:srgbClr val="FFFFFF"/>
                </a:solidFill>
              </a:rPr>
              <a:t>Basic Concepts</a:t>
            </a:r>
            <a:endParaRPr lang="en-IN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29817-AFD9-4916-BDC2-98B5CD558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8772" y="319088"/>
            <a:ext cx="6906491" cy="5857875"/>
          </a:xfrm>
        </p:spPr>
        <p:txBody>
          <a:bodyPr anchor="ctr">
            <a:normAutofit/>
          </a:bodyPr>
          <a:lstStyle/>
          <a:p>
            <a:pPr algn="just"/>
            <a:r>
              <a:rPr lang="en-US" altLang="en-US" sz="2400" dirty="0"/>
              <a:t>With swapping, pager guesses which pages will be used before swapping out again</a:t>
            </a:r>
          </a:p>
          <a:p>
            <a:pPr algn="just"/>
            <a:r>
              <a:rPr lang="en-US" altLang="en-US" sz="2400" dirty="0"/>
              <a:t>Instead, pager brings in only those pages into memory</a:t>
            </a:r>
          </a:p>
          <a:p>
            <a:pPr algn="just"/>
            <a:r>
              <a:rPr lang="en-US" altLang="en-US" sz="2400" dirty="0"/>
              <a:t>How to determine that set of pages?</a:t>
            </a:r>
          </a:p>
          <a:p>
            <a:pPr lvl="1" algn="just"/>
            <a:r>
              <a:rPr lang="en-US" altLang="en-US" dirty="0"/>
              <a:t>Need new MMU functionality to implement demand paging</a:t>
            </a:r>
          </a:p>
          <a:p>
            <a:pPr algn="just"/>
            <a:r>
              <a:rPr lang="en-US" altLang="en-US" sz="2400" dirty="0"/>
              <a:t>If pages needed are already </a:t>
            </a:r>
            <a:r>
              <a:rPr lang="en-US" altLang="en-US" sz="2400" b="1" dirty="0"/>
              <a:t>memory resident</a:t>
            </a:r>
          </a:p>
          <a:p>
            <a:pPr lvl="1" algn="just"/>
            <a:r>
              <a:rPr lang="en-US" altLang="en-US" dirty="0"/>
              <a:t>No difference from non demand-paging</a:t>
            </a:r>
          </a:p>
          <a:p>
            <a:pPr algn="just"/>
            <a:r>
              <a:rPr lang="en-US" altLang="en-US" sz="2400" dirty="0"/>
              <a:t>If page needed and not memory resident</a:t>
            </a:r>
          </a:p>
          <a:p>
            <a:pPr lvl="1" algn="just"/>
            <a:r>
              <a:rPr lang="en-US" altLang="en-US" dirty="0"/>
              <a:t>Need to detect and load the page into memory from storage</a:t>
            </a:r>
          </a:p>
          <a:p>
            <a:pPr lvl="2" algn="just"/>
            <a:r>
              <a:rPr lang="en-US" altLang="en-US" sz="2400" dirty="0"/>
              <a:t>Without changing program behavior</a:t>
            </a:r>
          </a:p>
          <a:p>
            <a:pPr lvl="2" algn="just"/>
            <a:r>
              <a:rPr lang="en-US" altLang="en-US" sz="2400" dirty="0"/>
              <a:t>Without programmer needing to change code</a:t>
            </a:r>
          </a:p>
        </p:txBody>
      </p:sp>
    </p:spTree>
    <p:extLst>
      <p:ext uri="{BB962C8B-B14F-4D97-AF65-F5344CB8AC3E}">
        <p14:creationId xmlns:p14="http://schemas.microsoft.com/office/powerpoint/2010/main" val="20364656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002DB-1354-45BE-81A4-A8A125DD8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656"/>
            <a:ext cx="10515600" cy="912947"/>
          </a:xfrm>
        </p:spPr>
        <p:txBody>
          <a:bodyPr/>
          <a:lstStyle/>
          <a:p>
            <a:r>
              <a:rPr lang="en-US" altLang="en-US" dirty="0"/>
              <a:t>Valid-Invalid Bit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BCD43-3252-4356-AE57-4189F83C2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5076"/>
            <a:ext cx="10515600" cy="545826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With each page table entry a valid–invalid bit is associated (</a:t>
            </a:r>
            <a:r>
              <a:rPr lang="en-US" altLang="en-US" b="1" dirty="0">
                <a:solidFill>
                  <a:srgbClr val="FF0000"/>
                </a:solidFill>
              </a:rPr>
              <a:t>v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 in-memory – </a:t>
            </a:r>
            <a:r>
              <a:rPr lang="en-US" altLang="en-US" b="1" dirty="0">
                <a:solidFill>
                  <a:srgbClr val="3366FF"/>
                </a:solidFill>
                <a:sym typeface="Symbol" panose="05050102010706020507" pitchFamily="18" charset="2"/>
              </a:rPr>
              <a:t>memory resident</a:t>
            </a:r>
            <a:r>
              <a:rPr lang="en-US" altLang="en-US" dirty="0">
                <a:sym typeface="Symbol" panose="05050102010706020507" pitchFamily="18" charset="2"/>
              </a:rPr>
              <a:t>,</a:t>
            </a: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altLang="en-US" b="1" dirty="0" err="1">
                <a:solidFill>
                  <a:srgbClr val="FF0000"/>
                </a:solidFill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  not-in-memory)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Initially valid–invalid bit is set to</a:t>
            </a:r>
            <a:r>
              <a:rPr lang="en-US" altLang="en-US" b="1" dirty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altLang="en-US" b="1" dirty="0" err="1">
                <a:solidFill>
                  <a:srgbClr val="FF0000"/>
                </a:solidFill>
                <a:sym typeface="Symbol" panose="05050102010706020507" pitchFamily="18" charset="2"/>
              </a:rPr>
              <a:t>i</a:t>
            </a:r>
            <a:r>
              <a:rPr lang="en-US" altLang="en-US" b="1" dirty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on all entries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Example of a page table snapshot: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sz="2400" dirty="0">
                <a:sym typeface="Symbol" panose="05050102010706020507" pitchFamily="18" charset="2"/>
              </a:rPr>
            </a:br>
            <a:br>
              <a:rPr lang="en-US" altLang="en-US" sz="2400" dirty="0">
                <a:sym typeface="Symbol" panose="05050102010706020507" pitchFamily="18" charset="2"/>
              </a:rPr>
            </a:br>
            <a:br>
              <a:rPr lang="en-US" altLang="en-US" sz="2400" dirty="0">
                <a:sym typeface="Symbol" panose="05050102010706020507" pitchFamily="18" charset="2"/>
              </a:rPr>
            </a:br>
            <a:br>
              <a:rPr lang="en-US" altLang="en-US" sz="2400" dirty="0">
                <a:sym typeface="Symbol" panose="05050102010706020507" pitchFamily="18" charset="2"/>
              </a:rPr>
            </a:br>
            <a:br>
              <a:rPr lang="en-US" altLang="en-US" sz="2400" dirty="0">
                <a:sym typeface="Symbol" panose="05050102010706020507" pitchFamily="18" charset="2"/>
              </a:rPr>
            </a:br>
            <a:br>
              <a:rPr lang="en-US" altLang="en-US" sz="2400" dirty="0">
                <a:sym typeface="Symbol" panose="05050102010706020507" pitchFamily="18" charset="2"/>
              </a:rPr>
            </a:br>
            <a:br>
              <a:rPr lang="en-US" altLang="en-US" sz="2400" dirty="0">
                <a:sym typeface="Symbol" panose="05050102010706020507" pitchFamily="18" charset="2"/>
              </a:rPr>
            </a:br>
            <a:br>
              <a:rPr lang="en-US" altLang="en-US" sz="2400" dirty="0">
                <a:sym typeface="Symbol" panose="05050102010706020507" pitchFamily="18" charset="2"/>
              </a:rPr>
            </a:br>
            <a:br>
              <a:rPr lang="en-US" altLang="en-US" sz="2400" dirty="0">
                <a:sym typeface="Symbol" panose="05050102010706020507" pitchFamily="18" charset="2"/>
              </a:rPr>
            </a:br>
            <a:br>
              <a:rPr lang="en-US" altLang="en-US" sz="2400" dirty="0">
                <a:sym typeface="Symbol" panose="05050102010706020507" pitchFamily="18" charset="2"/>
              </a:rPr>
            </a:br>
            <a:br>
              <a:rPr lang="en-US" altLang="en-US" sz="2400" dirty="0">
                <a:sym typeface="Symbol" panose="05050102010706020507" pitchFamily="18" charset="2"/>
              </a:rPr>
            </a:br>
            <a:br>
              <a:rPr lang="en-US" altLang="en-US" sz="2400" dirty="0">
                <a:sym typeface="Symbol" panose="05050102010706020507" pitchFamily="18" charset="2"/>
              </a:rPr>
            </a:br>
            <a:br>
              <a:rPr lang="en-US" altLang="en-US" sz="2400" dirty="0">
                <a:sym typeface="Symbol" panose="05050102010706020507" pitchFamily="18" charset="2"/>
              </a:rPr>
            </a:br>
            <a:br>
              <a:rPr lang="en-US" altLang="en-US" sz="2400" dirty="0">
                <a:sym typeface="Symbol" panose="05050102010706020507" pitchFamily="18" charset="2"/>
              </a:rPr>
            </a:br>
            <a:br>
              <a:rPr lang="en-US" altLang="en-US" sz="2400" dirty="0">
                <a:sym typeface="Symbol" panose="05050102010706020507" pitchFamily="18" charset="2"/>
              </a:rPr>
            </a:br>
            <a:endParaRPr lang="en-US" altLang="en-US" sz="1050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During MMU address translation, if valid–invalid bit in page table entry is</a:t>
            </a:r>
            <a:r>
              <a:rPr lang="en-US" altLang="en-US" b="1" dirty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altLang="en-US" b="1" dirty="0" err="1">
                <a:solidFill>
                  <a:srgbClr val="FF0000"/>
                </a:solidFill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  page fault</a:t>
            </a:r>
          </a:p>
          <a:p>
            <a:endParaRPr lang="en-IN" dirty="0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BFA5D6DE-338D-4668-A3E5-03CDC829D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925" y="2111765"/>
            <a:ext cx="2828925" cy="326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21015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CD1E78-2BF9-4441-AF16-8BD84434F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122363"/>
            <a:ext cx="330813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Page Table When Some Pages Are Not in Main Memory</a:t>
            </a:r>
            <a:endParaRPr lang="en-US" sz="3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4" descr="9">
            <a:extLst>
              <a:ext uri="{FF2B5EF4-FFF2-40B4-BE49-F238E27FC236}">
                <a16:creationId xmlns:a16="http://schemas.microsoft.com/office/drawing/2014/main" id="{B7D15455-5597-4746-8D2F-022334E76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86460" y="643467"/>
            <a:ext cx="5743367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0442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5682CF-66E1-40D5-97F3-D783A8970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altLang="en-US" sz="4000">
                <a:solidFill>
                  <a:srgbClr val="FFFFFF"/>
                </a:solidFill>
              </a:rPr>
              <a:t>Page Fault</a:t>
            </a:r>
            <a:endParaRPr lang="en-IN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DA98D-3F70-41C5-888E-0EF5A23AD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4548" y="309490"/>
            <a:ext cx="7326381" cy="5886038"/>
          </a:xfrm>
        </p:spPr>
        <p:txBody>
          <a:bodyPr anchor="ctr">
            <a:normAutofit/>
          </a:bodyPr>
          <a:lstStyle/>
          <a:p>
            <a:r>
              <a:rPr lang="en-US" altLang="en-US" sz="2400" dirty="0"/>
              <a:t>If there is a reference to a page, first reference to that page will trap to operating system: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2400" dirty="0">
                <a:sym typeface="Symbol" panose="05050102010706020507" pitchFamily="18" charset="2"/>
              </a:rPr>
              <a:t>              </a:t>
            </a:r>
            <a:r>
              <a:rPr lang="en-US" altLang="en-US" sz="2400" b="1" dirty="0">
                <a:sym typeface="Symbol" panose="05050102010706020507" pitchFamily="18" charset="2"/>
              </a:rPr>
              <a:t>page fault</a:t>
            </a:r>
          </a:p>
          <a:p>
            <a:pPr>
              <a:buFont typeface="Monotype Sorts" pitchFamily="-84" charset="2"/>
              <a:buAutoNum type="arabicPeriod"/>
            </a:pPr>
            <a:r>
              <a:rPr lang="en-US" altLang="en-US" sz="2400" dirty="0">
                <a:sym typeface="Symbol" panose="05050102010706020507" pitchFamily="18" charset="2"/>
              </a:rPr>
              <a:t>Operating system looks at another table to decide:</a:t>
            </a:r>
          </a:p>
          <a:p>
            <a:pPr marL="798513" lvl="1" indent="-341313"/>
            <a:r>
              <a:rPr lang="en-US" altLang="en-US" dirty="0"/>
              <a:t>Invalid reference </a:t>
            </a:r>
            <a:r>
              <a:rPr lang="en-US" altLang="en-US" dirty="0">
                <a:sym typeface="Symbol" panose="05050102010706020507" pitchFamily="18" charset="2"/>
              </a:rPr>
              <a:t> abort</a:t>
            </a:r>
          </a:p>
          <a:p>
            <a:pPr marL="798513" lvl="1" indent="-341313"/>
            <a:r>
              <a:rPr lang="en-US" altLang="en-US" dirty="0">
                <a:sym typeface="Symbol" panose="05050102010706020507" pitchFamily="18" charset="2"/>
              </a:rPr>
              <a:t>Just not in memory</a:t>
            </a:r>
          </a:p>
          <a:p>
            <a:pPr>
              <a:buFont typeface="Monotype Sorts" pitchFamily="-84" charset="2"/>
              <a:buAutoNum type="arabicPeriod"/>
            </a:pPr>
            <a:r>
              <a:rPr lang="en-US" altLang="en-US" sz="2400" dirty="0">
                <a:sym typeface="Symbol" panose="05050102010706020507" pitchFamily="18" charset="2"/>
              </a:rPr>
              <a:t>Find free frame</a:t>
            </a:r>
          </a:p>
          <a:p>
            <a:pPr>
              <a:buFont typeface="Monotype Sorts" pitchFamily="-84" charset="2"/>
              <a:buAutoNum type="arabicPeriod"/>
            </a:pPr>
            <a:r>
              <a:rPr lang="en-US" altLang="en-US" sz="2400" dirty="0">
                <a:sym typeface="Symbol" panose="05050102010706020507" pitchFamily="18" charset="2"/>
              </a:rPr>
              <a:t>Swap page into frame via scheduled disk operation</a:t>
            </a:r>
          </a:p>
          <a:p>
            <a:pPr>
              <a:buFont typeface="Monotype Sorts" pitchFamily="-84" charset="2"/>
              <a:buAutoNum type="arabicPeriod"/>
            </a:pPr>
            <a:r>
              <a:rPr lang="en-US" altLang="en-US" sz="2400" dirty="0">
                <a:sym typeface="Symbol" panose="05050102010706020507" pitchFamily="18" charset="2"/>
              </a:rPr>
              <a:t>Reset tables to indicate page now in memory</a:t>
            </a:r>
            <a:br>
              <a:rPr lang="en-US" altLang="en-US" sz="2400" dirty="0">
                <a:sym typeface="Symbol" panose="05050102010706020507" pitchFamily="18" charset="2"/>
              </a:rPr>
            </a:br>
            <a:r>
              <a:rPr lang="en-US" altLang="en-US" sz="2400" dirty="0">
                <a:sym typeface="Symbol" panose="05050102010706020507" pitchFamily="18" charset="2"/>
              </a:rPr>
              <a:t>Set validation bit = </a:t>
            </a:r>
            <a:r>
              <a:rPr lang="en-US" altLang="en-US" sz="2400" b="1" dirty="0">
                <a:sym typeface="Symbol" panose="05050102010706020507" pitchFamily="18" charset="2"/>
              </a:rPr>
              <a:t>v</a:t>
            </a:r>
            <a:endParaRPr lang="en-US" altLang="en-US" sz="2400" dirty="0">
              <a:sym typeface="Symbol" panose="05050102010706020507" pitchFamily="18" charset="2"/>
            </a:endParaRPr>
          </a:p>
          <a:p>
            <a:pPr>
              <a:buFont typeface="Monotype Sorts" pitchFamily="-84" charset="2"/>
              <a:buAutoNum type="arabicPeriod"/>
            </a:pPr>
            <a:r>
              <a:rPr lang="en-US" altLang="en-US" sz="2400" dirty="0">
                <a:sym typeface="Symbol" panose="05050102010706020507" pitchFamily="18" charset="2"/>
              </a:rPr>
              <a:t>Restart the instruction that caused the page fault</a:t>
            </a:r>
          </a:p>
        </p:txBody>
      </p:sp>
    </p:spTree>
    <p:extLst>
      <p:ext uri="{BB962C8B-B14F-4D97-AF65-F5344CB8AC3E}">
        <p14:creationId xmlns:p14="http://schemas.microsoft.com/office/powerpoint/2010/main" val="33726129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99E610-2B4C-40E6-9336-90B8A8B32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122363"/>
            <a:ext cx="330813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Steps in Handling a Page Fault</a:t>
            </a:r>
            <a:endParaRPr lang="en-US" sz="5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4" descr="9">
            <a:extLst>
              <a:ext uri="{FF2B5EF4-FFF2-40B4-BE49-F238E27FC236}">
                <a16:creationId xmlns:a16="http://schemas.microsoft.com/office/drawing/2014/main" id="{D4C5598A-899E-4645-912C-F4C4CEED8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0996" y="809481"/>
            <a:ext cx="6274296" cy="523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071F57B-63F7-4C56-9680-CD6BAAD50AA4}"/>
                  </a:ext>
                </a:extLst>
              </p14:cNvPr>
              <p14:cNvContentPartPr/>
              <p14:nvPr/>
            </p14:nvContentPartPr>
            <p14:xfrm>
              <a:off x="5857920" y="3375360"/>
              <a:ext cx="45000" cy="18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071F57B-63F7-4C56-9680-CD6BAAD50AA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48560" y="3366000"/>
                <a:ext cx="63720" cy="3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94546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75BB9B-9EC7-4C0C-8241-A63934B4D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altLang="en-US">
                <a:solidFill>
                  <a:srgbClr val="FFFFFF"/>
                </a:solidFill>
              </a:rPr>
              <a:t>Aspects of Demand Paging</a:t>
            </a:r>
            <a:endParaRPr lang="en-IN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4E126-5F7A-456C-BBC4-9B2998B48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algn="just"/>
            <a:r>
              <a:rPr lang="en-US" altLang="en-US" sz="2000" dirty="0"/>
              <a:t>Extreme case – start process with </a:t>
            </a:r>
            <a:r>
              <a:rPr lang="en-US" altLang="en-US" sz="2000" i="1" dirty="0"/>
              <a:t>no</a:t>
            </a:r>
            <a:r>
              <a:rPr lang="en-US" altLang="en-US" sz="2000" dirty="0"/>
              <a:t> pages in memory</a:t>
            </a:r>
          </a:p>
          <a:p>
            <a:pPr lvl="1" algn="just"/>
            <a:r>
              <a:rPr lang="en-US" altLang="en-US" sz="2000" dirty="0"/>
              <a:t>OS sets instruction pointer to first instruction of process, non-memory-resident -&gt; page fault</a:t>
            </a:r>
          </a:p>
          <a:p>
            <a:pPr lvl="1" algn="just"/>
            <a:r>
              <a:rPr lang="en-US" altLang="en-US" sz="2000" dirty="0"/>
              <a:t>And for every other process pages on first access</a:t>
            </a:r>
          </a:p>
          <a:p>
            <a:pPr lvl="1" algn="just"/>
            <a:r>
              <a:rPr lang="en-US" altLang="en-US" sz="2000" b="1" dirty="0"/>
              <a:t>Pure demand paging</a:t>
            </a:r>
          </a:p>
          <a:p>
            <a:pPr algn="just"/>
            <a:r>
              <a:rPr lang="en-US" altLang="en-US" sz="2000" dirty="0"/>
              <a:t>Actually, a given instruction could access multiple pages -&gt; multiple page faults</a:t>
            </a:r>
          </a:p>
          <a:p>
            <a:pPr lvl="1" algn="just"/>
            <a:r>
              <a:rPr lang="en-US" altLang="en-US" sz="2000" dirty="0"/>
              <a:t>Consider fetch and decode of instruction which adds 2 numbers from memory and stores result back to memory</a:t>
            </a:r>
          </a:p>
          <a:p>
            <a:pPr lvl="1" algn="just"/>
            <a:r>
              <a:rPr lang="en-US" altLang="en-US" sz="2000" dirty="0"/>
              <a:t>Pain decreased because of </a:t>
            </a:r>
            <a:r>
              <a:rPr lang="en-US" altLang="en-US" sz="2000" b="1" dirty="0"/>
              <a:t>locality of reference</a:t>
            </a:r>
          </a:p>
          <a:p>
            <a:pPr algn="just"/>
            <a:r>
              <a:rPr lang="en-US" altLang="en-US" sz="2000" dirty="0"/>
              <a:t>Hardware support needed for demand paging</a:t>
            </a:r>
          </a:p>
          <a:p>
            <a:pPr lvl="1" algn="just"/>
            <a:r>
              <a:rPr lang="en-US" altLang="en-US" sz="2000" dirty="0"/>
              <a:t>Page table with valid / invalid bit</a:t>
            </a:r>
          </a:p>
          <a:p>
            <a:pPr lvl="1" algn="just"/>
            <a:r>
              <a:rPr lang="en-US" altLang="en-US" sz="2000" dirty="0"/>
              <a:t>Secondary memory (swap device with </a:t>
            </a:r>
            <a:r>
              <a:rPr lang="en-US" altLang="en-US" sz="2000" b="1" dirty="0"/>
              <a:t>swap space</a:t>
            </a:r>
            <a:r>
              <a:rPr lang="en-US" altLang="en-US" sz="2000" dirty="0"/>
              <a:t>)</a:t>
            </a:r>
          </a:p>
          <a:p>
            <a:pPr lvl="1" algn="just"/>
            <a:r>
              <a:rPr lang="en-US" altLang="en-US" sz="2000" dirty="0"/>
              <a:t>Instruction restart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D9E8F16-C6AF-4D05-9833-7C212048E967}"/>
                  </a:ext>
                </a:extLst>
              </p14:cNvPr>
              <p14:cNvContentPartPr/>
              <p14:nvPr/>
            </p14:nvContentPartPr>
            <p14:xfrm>
              <a:off x="5447160" y="2661120"/>
              <a:ext cx="45000" cy="9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D9E8F16-C6AF-4D05-9833-7C212048E96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37800" y="2651760"/>
                <a:ext cx="63720" cy="2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09792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8593F-A733-4679-AA9C-370A250B5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Instruction Restart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802DD-51CD-4DB9-B295-4176F6FED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Consider an instruction that could access several different locations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block move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endParaRPr lang="en-US" altLang="en-US" sz="1600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1600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1600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1600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auto increment/decrement location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Restart the whole operation?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What if source and destination overlap?</a:t>
            </a:r>
          </a:p>
          <a:p>
            <a:endParaRPr lang="en-IN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971953B-3662-44C2-A00E-291D5929D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778" y="2608262"/>
            <a:ext cx="1563687" cy="164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03892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C8BE6A-DAF6-49CB-85C6-AD68DDE7F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altLang="en-US">
                <a:solidFill>
                  <a:srgbClr val="FFFFFF"/>
                </a:solidFill>
              </a:rPr>
              <a:t>Performance of Demand Paging</a:t>
            </a:r>
            <a:endParaRPr lang="en-IN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BFB64-5B82-47CC-8A5A-AFE02F240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8104" y="140678"/>
            <a:ext cx="7133491" cy="6036286"/>
          </a:xfrm>
        </p:spPr>
        <p:txBody>
          <a:bodyPr anchor="ctr">
            <a:normAutofit lnSpcReduction="10000"/>
          </a:bodyPr>
          <a:lstStyle/>
          <a:p>
            <a:pPr>
              <a:tabLst>
                <a:tab pos="2163763" algn="l"/>
                <a:tab pos="2855913" algn="l"/>
              </a:tabLst>
            </a:pPr>
            <a:r>
              <a:rPr lang="en-US" altLang="en-US" sz="1800" dirty="0"/>
              <a:t>Stages in Demand Paging (worse case)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800" dirty="0"/>
              <a:t>Trap to the operating system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800" dirty="0"/>
              <a:t>Save the user registers and process state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800" dirty="0"/>
              <a:t>Determine that the interrupt was a page fault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800" dirty="0"/>
              <a:t>Check that the page reference was legal and determine the location of the page on the disk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800" dirty="0"/>
              <a:t>Issue a read from the disk to a free frame:</a:t>
            </a:r>
          </a:p>
          <a:p>
            <a:pPr marL="798513" lvl="1" indent="-341313"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800" dirty="0"/>
              <a:t>Wait in a queue for this device until the read request is serviced</a:t>
            </a:r>
          </a:p>
          <a:p>
            <a:pPr marL="798513" lvl="1" indent="-341313"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800" dirty="0"/>
              <a:t>Wait for the device seek and/or latency time</a:t>
            </a:r>
          </a:p>
          <a:p>
            <a:pPr marL="798513" lvl="1" indent="-341313"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800" dirty="0"/>
              <a:t>Begin the transfer of the page to a free frame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800" dirty="0"/>
              <a:t>While waiting, allocate the CPU to some other user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800" dirty="0"/>
              <a:t>Receive an interrupt from the disk I/O subsystem (I/O completed)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800" dirty="0"/>
              <a:t>Save the registers and process state for the other user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800" dirty="0"/>
              <a:t>Determine that the interrupt was from the disk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800" dirty="0"/>
              <a:t>Correct the page table and other tables to show page is now in memory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800" dirty="0"/>
              <a:t>Wait for the CPU to be allocated to this process again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800" dirty="0"/>
              <a:t>Restore the user registers, process state, and new page table, and then resume the interrupted instruction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1375A7F-1FAB-4EEB-BD20-06878399C6D8}"/>
                  </a:ext>
                </a:extLst>
              </p14:cNvPr>
              <p14:cNvContentPartPr/>
              <p14:nvPr/>
            </p14:nvContentPartPr>
            <p14:xfrm>
              <a:off x="5090040" y="5848920"/>
              <a:ext cx="2446920" cy="98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1375A7F-1FAB-4EEB-BD20-06878399C6D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80680" y="5839560"/>
                <a:ext cx="2465640" cy="11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99657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71B5D7-E6D9-4965-A85D-4DC1A0489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altLang="en-US">
                <a:solidFill>
                  <a:srgbClr val="FFFFFF"/>
                </a:solidFill>
              </a:rPr>
              <a:t>Performance of Demand Paging (Cont.)</a:t>
            </a:r>
            <a:endParaRPr lang="en-IN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31B2F-1F7A-4243-A44C-375EBAB8D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>
              <a:tabLst>
                <a:tab pos="2163763" algn="l"/>
                <a:tab pos="2855913" algn="l"/>
              </a:tabLst>
            </a:pPr>
            <a:r>
              <a:rPr lang="en-US" altLang="en-US" sz="2000" dirty="0"/>
              <a:t>Three major activities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sz="2000" dirty="0"/>
              <a:t>Service the interrupt – careful coding means just several hundred instructions needed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sz="2000" dirty="0"/>
              <a:t>Read the page – lots of time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sz="2000" dirty="0"/>
              <a:t>Restart the process – again just a small amount of time</a:t>
            </a:r>
          </a:p>
          <a:p>
            <a:pPr>
              <a:tabLst>
                <a:tab pos="2163763" algn="l"/>
                <a:tab pos="2855913" algn="l"/>
              </a:tabLst>
            </a:pPr>
            <a:r>
              <a:rPr lang="en-US" altLang="en-US" sz="2000" dirty="0"/>
              <a:t>Page Fault Rate 0 </a:t>
            </a:r>
            <a:r>
              <a:rPr lang="en-US" altLang="en-US" sz="2000" dirty="0">
                <a:sym typeface="Symbol" panose="05050102010706020507" pitchFamily="18" charset="2"/>
              </a:rPr>
              <a:t> </a:t>
            </a:r>
            <a:r>
              <a:rPr lang="en-US" altLang="en-US" sz="2000" i="1" dirty="0">
                <a:sym typeface="Symbol" panose="05050102010706020507" pitchFamily="18" charset="2"/>
              </a:rPr>
              <a:t>p</a:t>
            </a:r>
            <a:r>
              <a:rPr lang="en-US" altLang="en-US" sz="2000" dirty="0">
                <a:sym typeface="Symbol" panose="05050102010706020507" pitchFamily="18" charset="2"/>
              </a:rPr>
              <a:t>  1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sz="2000" dirty="0">
                <a:sym typeface="Symbol" panose="05050102010706020507" pitchFamily="18" charset="2"/>
              </a:rPr>
              <a:t>if </a:t>
            </a:r>
            <a:r>
              <a:rPr lang="en-US" altLang="en-US" sz="2000" i="1" dirty="0">
                <a:sym typeface="Symbol" panose="05050102010706020507" pitchFamily="18" charset="2"/>
              </a:rPr>
              <a:t>p</a:t>
            </a:r>
            <a:r>
              <a:rPr lang="en-US" altLang="en-US" sz="2000" dirty="0">
                <a:sym typeface="Symbol" panose="05050102010706020507" pitchFamily="18" charset="2"/>
              </a:rPr>
              <a:t> = 0 no page faults 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sz="2000" dirty="0">
                <a:sym typeface="Symbol" panose="05050102010706020507" pitchFamily="18" charset="2"/>
              </a:rPr>
              <a:t>if </a:t>
            </a:r>
            <a:r>
              <a:rPr lang="en-US" altLang="en-US" sz="2000" i="1" dirty="0">
                <a:sym typeface="Symbol" panose="05050102010706020507" pitchFamily="18" charset="2"/>
              </a:rPr>
              <a:t>p</a:t>
            </a:r>
            <a:r>
              <a:rPr lang="en-US" altLang="en-US" sz="2000" dirty="0">
                <a:sym typeface="Symbol" panose="05050102010706020507" pitchFamily="18" charset="2"/>
              </a:rPr>
              <a:t> = 1, every reference is a fault</a:t>
            </a:r>
          </a:p>
          <a:p>
            <a:pPr>
              <a:tabLst>
                <a:tab pos="2163763" algn="l"/>
                <a:tab pos="2855913" algn="l"/>
              </a:tabLst>
            </a:pPr>
            <a:r>
              <a:rPr lang="en-US" altLang="en-US" sz="2000" dirty="0">
                <a:sym typeface="Symbol" panose="05050102010706020507" pitchFamily="18" charset="2"/>
              </a:rPr>
              <a:t>Effective Access Time (EAT)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sz="2000" dirty="0">
                <a:sym typeface="Symbol" panose="05050102010706020507" pitchFamily="18" charset="2"/>
              </a:rPr>
              <a:t>		EAT = (1 – </a:t>
            </a:r>
            <a:r>
              <a:rPr lang="en-US" altLang="en-US" sz="2000" i="1" dirty="0">
                <a:sym typeface="Symbol" panose="05050102010706020507" pitchFamily="18" charset="2"/>
              </a:rPr>
              <a:t>p</a:t>
            </a:r>
            <a:r>
              <a:rPr lang="en-US" altLang="en-US" sz="2000" dirty="0">
                <a:sym typeface="Symbol" panose="05050102010706020507" pitchFamily="18" charset="2"/>
              </a:rPr>
              <a:t>) x memory access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sz="2000" dirty="0">
                <a:sym typeface="Symbol" panose="05050102010706020507" pitchFamily="18" charset="2"/>
              </a:rPr>
              <a:t>			+ </a:t>
            </a:r>
            <a:r>
              <a:rPr lang="en-US" altLang="en-US" sz="2000" i="1" dirty="0">
                <a:sym typeface="Symbol" panose="05050102010706020507" pitchFamily="18" charset="2"/>
              </a:rPr>
              <a:t>p</a:t>
            </a:r>
            <a:r>
              <a:rPr lang="en-US" altLang="en-US" sz="2000" dirty="0">
                <a:sym typeface="Symbol" panose="05050102010706020507" pitchFamily="18" charset="2"/>
              </a:rPr>
              <a:t> (page fault overhead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sz="2000" dirty="0">
                <a:sym typeface="Symbol" panose="05050102010706020507" pitchFamily="18" charset="2"/>
              </a:rPr>
              <a:t>			           + swap page out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sz="2000" dirty="0">
                <a:sym typeface="Symbol" panose="05050102010706020507" pitchFamily="18" charset="2"/>
              </a:rPr>
              <a:t>			           + swap page in )</a:t>
            </a:r>
          </a:p>
        </p:txBody>
      </p:sp>
    </p:spTree>
    <p:extLst>
      <p:ext uri="{BB962C8B-B14F-4D97-AF65-F5344CB8AC3E}">
        <p14:creationId xmlns:p14="http://schemas.microsoft.com/office/powerpoint/2010/main" val="10406702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5A3AA6-1DBC-434E-9B68-E4D74CF1A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>
            <a:normAutofit/>
          </a:bodyPr>
          <a:lstStyle/>
          <a:p>
            <a:r>
              <a:rPr lang="en-US" altLang="en-US">
                <a:solidFill>
                  <a:schemeClr val="bg1"/>
                </a:solidFill>
              </a:rPr>
              <a:t>Demand Paging Example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55AA3-C44C-411C-B134-6A93D607C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8098" y="267286"/>
            <a:ext cx="6794696" cy="6203852"/>
          </a:xfrm>
        </p:spPr>
        <p:txBody>
          <a:bodyPr anchor="ctr">
            <a:normAutofit/>
          </a:bodyPr>
          <a:lstStyle/>
          <a:p>
            <a:pPr>
              <a:tabLst>
                <a:tab pos="1773238" algn="l"/>
                <a:tab pos="2278063" algn="l"/>
              </a:tabLst>
            </a:pPr>
            <a:r>
              <a:rPr lang="en-US" altLang="en-US" sz="2200" dirty="0"/>
              <a:t>Memory access time = 200 nanoseconds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sz="2200" dirty="0"/>
              <a:t>Average page-fault service time = 8 milliseconds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sz="2200" dirty="0"/>
              <a:t>EAT = (1 – p) x 200 + p (8 milliseconds) 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sz="2200" dirty="0"/>
              <a:t>	        = (1 – p  x 200 + p x 8,000,000 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sz="2200" dirty="0"/>
              <a:t>              = 200 + p x 7,999,800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sz="2200" dirty="0"/>
              <a:t>If one access out of 1,000 causes a page fault, then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sz="2200" dirty="0"/>
              <a:t>         EAT = 8.2 microseconds. 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sz="2200" dirty="0"/>
              <a:t>      This is a slowdown by a factor of 40!!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sz="2200" dirty="0"/>
              <a:t>If want performance degradation &lt; 10 percent</a:t>
            </a:r>
          </a:p>
          <a:p>
            <a:pPr lvl="1">
              <a:tabLst>
                <a:tab pos="1773238" algn="l"/>
                <a:tab pos="2278063" algn="l"/>
              </a:tabLst>
            </a:pPr>
            <a:r>
              <a:rPr lang="en-US" altLang="en-US" sz="2200" dirty="0"/>
              <a:t>220 &gt; 200 + 7,999,800 x p</a:t>
            </a:r>
            <a:br>
              <a:rPr lang="en-US" altLang="en-US" sz="2200" dirty="0"/>
            </a:br>
            <a:r>
              <a:rPr lang="en-US" altLang="en-US" sz="2200" dirty="0"/>
              <a:t>20 &gt; 7,999,800 x p</a:t>
            </a:r>
          </a:p>
          <a:p>
            <a:pPr lvl="1">
              <a:tabLst>
                <a:tab pos="1773238" algn="l"/>
                <a:tab pos="2278063" algn="l"/>
              </a:tabLst>
            </a:pPr>
            <a:r>
              <a:rPr lang="en-US" altLang="en-US" sz="2200" dirty="0"/>
              <a:t>p &lt; .0000025</a:t>
            </a:r>
          </a:p>
          <a:p>
            <a:pPr lvl="1">
              <a:tabLst>
                <a:tab pos="1773238" algn="l"/>
                <a:tab pos="2278063" algn="l"/>
              </a:tabLst>
            </a:pPr>
            <a:r>
              <a:rPr lang="en-US" altLang="en-US" sz="2200" dirty="0"/>
              <a:t>&lt; one page fault in every 400,000 memory accesses</a:t>
            </a:r>
          </a:p>
        </p:txBody>
      </p:sp>
    </p:spTree>
    <p:extLst>
      <p:ext uri="{BB962C8B-B14F-4D97-AF65-F5344CB8AC3E}">
        <p14:creationId xmlns:p14="http://schemas.microsoft.com/office/powerpoint/2010/main" val="2015537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3812C3-EC3D-46A4-BB89-486EF01DD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IN" sz="5400" dirty="0"/>
              <a:t>Sharing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A529C71-70E2-44A0-ABCB-1DF3CC5B4E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4882865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05078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C106F-8ACC-4884-8C74-336EA9FE5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>
            <a:normAutofit/>
          </a:bodyPr>
          <a:lstStyle/>
          <a:p>
            <a:r>
              <a:rPr lang="en-US" altLang="en-US">
                <a:solidFill>
                  <a:schemeClr val="bg1"/>
                </a:solidFill>
              </a:rPr>
              <a:t>What Happens if There is no Free Frame?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3F24A-89C8-4E87-AEC0-F9FB915A2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2410" y="704088"/>
            <a:ext cx="5135293" cy="5248656"/>
          </a:xfrm>
        </p:spPr>
        <p:txBody>
          <a:bodyPr anchor="ctr">
            <a:normAutofit/>
          </a:bodyPr>
          <a:lstStyle/>
          <a:p>
            <a:r>
              <a:rPr lang="en-US" altLang="en-US" sz="2200"/>
              <a:t>Used up by process pages</a:t>
            </a:r>
          </a:p>
          <a:p>
            <a:r>
              <a:rPr lang="en-US" altLang="en-US" sz="2200"/>
              <a:t>Also in demand from the kernel, I/O buffers, etc</a:t>
            </a:r>
          </a:p>
          <a:p>
            <a:r>
              <a:rPr lang="en-US" altLang="en-US" sz="2200"/>
              <a:t>How much to allocate to each?</a:t>
            </a:r>
          </a:p>
          <a:p>
            <a:r>
              <a:rPr lang="en-US" altLang="en-US" sz="2200"/>
              <a:t>Page replacement – find some page in memory, but not really in use, page it out</a:t>
            </a:r>
          </a:p>
          <a:p>
            <a:pPr lvl="1"/>
            <a:r>
              <a:rPr lang="en-US" altLang="en-US" sz="2200"/>
              <a:t>Algorithm – terminate? swap out? replace the page?</a:t>
            </a:r>
          </a:p>
          <a:p>
            <a:pPr lvl="1"/>
            <a:r>
              <a:rPr lang="en-US" altLang="en-US" sz="2200"/>
              <a:t>Performance – want an algorithm which will result in minimum number of page faults</a:t>
            </a:r>
          </a:p>
          <a:p>
            <a:r>
              <a:rPr lang="en-US" altLang="en-US" sz="2200"/>
              <a:t>Same page may be brought into memory several times</a:t>
            </a:r>
          </a:p>
        </p:txBody>
      </p:sp>
    </p:spTree>
    <p:extLst>
      <p:ext uri="{BB962C8B-B14F-4D97-AF65-F5344CB8AC3E}">
        <p14:creationId xmlns:p14="http://schemas.microsoft.com/office/powerpoint/2010/main" val="33448523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AB7CDE-5420-4E06-93F7-BEC6D29A4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</p:spPr>
        <p:txBody>
          <a:bodyPr>
            <a:normAutofit/>
          </a:bodyPr>
          <a:lstStyle/>
          <a:p>
            <a:r>
              <a:rPr lang="en-US" altLang="en-US">
                <a:solidFill>
                  <a:schemeClr val="bg1"/>
                </a:solidFill>
              </a:rPr>
              <a:t>Page Replacement</a:t>
            </a:r>
            <a:endParaRPr lang="en-IN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3AF8F20-A164-43B1-A8DF-F3BA93B6845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1B854D2-3E0F-4289-9BC1-6A8DB0759712}"/>
                  </a:ext>
                </a:extLst>
              </p14:cNvPr>
              <p14:cNvContentPartPr/>
              <p14:nvPr/>
            </p14:nvContentPartPr>
            <p14:xfrm>
              <a:off x="7661520" y="358092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1B854D2-3E0F-4289-9BC1-6A8DB075971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52160" y="357156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05732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EE1A40-6AD7-4091-A9FB-B5C09B60A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122363"/>
            <a:ext cx="330813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en-US" sz="4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Need For Page Replacement</a:t>
            </a:r>
            <a:endParaRPr lang="en-US" sz="4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4" descr="9">
            <a:extLst>
              <a:ext uri="{FF2B5EF4-FFF2-40B4-BE49-F238E27FC236}">
                <a16:creationId xmlns:a16="http://schemas.microsoft.com/office/drawing/2014/main" id="{ADA5CBB5-70CA-4602-BB0F-B9AA8C46C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0996" y="1146725"/>
            <a:ext cx="6274296" cy="456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58598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198093-C1C0-42D0-9A89-8038C2804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>
            <a:normAutofit/>
          </a:bodyPr>
          <a:lstStyle/>
          <a:p>
            <a:r>
              <a:rPr lang="en-US" altLang="en-US">
                <a:solidFill>
                  <a:schemeClr val="bg1"/>
                </a:solidFill>
              </a:rPr>
              <a:t>Basic Page Replacement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FB4A8-9CC7-4F12-89E9-3E95ACED9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6235" y="140677"/>
            <a:ext cx="6710288" cy="6288258"/>
          </a:xfrm>
        </p:spPr>
        <p:txBody>
          <a:bodyPr anchor="ctr">
            <a:normAutofit/>
          </a:bodyPr>
          <a:lstStyle/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 sz="2000" dirty="0"/>
              <a:t>Find the location of the desired page on disk</a:t>
            </a:r>
            <a:br>
              <a:rPr lang="en-US" altLang="en-US" sz="2000" dirty="0"/>
            </a:br>
            <a:endParaRPr lang="en-US" altLang="en-US" sz="2000" dirty="0"/>
          </a:p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 sz="2000" dirty="0"/>
              <a:t>Find a free frame:</a:t>
            </a:r>
            <a:br>
              <a:rPr lang="en-US" altLang="en-US" sz="2000" dirty="0"/>
            </a:br>
            <a:r>
              <a:rPr lang="en-US" altLang="en-US" sz="2000" dirty="0"/>
              <a:t>   -  If there is a free frame, use it</a:t>
            </a:r>
            <a:br>
              <a:rPr lang="en-US" altLang="en-US" sz="2000" dirty="0"/>
            </a:br>
            <a:r>
              <a:rPr lang="en-US" altLang="en-US" sz="2000" dirty="0"/>
              <a:t>   -  If there is no free frame, use a page replacement algorithm to select a </a:t>
            </a:r>
            <a:r>
              <a:rPr lang="en-US" altLang="en-US" sz="2000" b="1" dirty="0"/>
              <a:t>victim</a:t>
            </a:r>
            <a:r>
              <a:rPr lang="en-US" altLang="en-US" sz="2000" dirty="0"/>
              <a:t> </a:t>
            </a:r>
            <a:r>
              <a:rPr lang="en-US" altLang="en-US" sz="2000" b="1" dirty="0"/>
              <a:t>frame</a:t>
            </a:r>
            <a:br>
              <a:rPr lang="en-US" altLang="en-US" sz="2000" b="1" dirty="0"/>
            </a:br>
            <a:r>
              <a:rPr lang="en-US" altLang="en-US" sz="2000" b="1" dirty="0"/>
              <a:t>	- </a:t>
            </a:r>
            <a:r>
              <a:rPr lang="en-US" altLang="en-US" sz="2000" dirty="0"/>
              <a:t>Write victim frame to disk if dirty</a:t>
            </a:r>
            <a:br>
              <a:rPr lang="en-US" altLang="en-US" sz="2000" dirty="0"/>
            </a:br>
            <a:endParaRPr lang="en-US" altLang="en-US" sz="2000" dirty="0"/>
          </a:p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 sz="2000" dirty="0"/>
              <a:t>Bring  the desired page into the (newly) free frame; update the page and frame tables</a:t>
            </a:r>
            <a:br>
              <a:rPr lang="en-US" altLang="en-US" sz="2000" dirty="0"/>
            </a:br>
            <a:endParaRPr lang="en-US" altLang="en-US" sz="2000" dirty="0"/>
          </a:p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 sz="2000" dirty="0"/>
              <a:t>Continue the process by restarting the instruction that caused the trap</a:t>
            </a:r>
          </a:p>
          <a:p>
            <a:pPr marL="379413" indent="-379413">
              <a:buFont typeface="Monotype Sorts" pitchFamily="-84" charset="2"/>
              <a:buAutoNum type="arabicPeriod"/>
            </a:pPr>
            <a:endParaRPr lang="en-US" altLang="en-US" sz="2000" dirty="0"/>
          </a:p>
          <a:p>
            <a:pPr marL="379413" indent="-379413">
              <a:buFont typeface="Monotype Sorts" pitchFamily="-84" charset="2"/>
              <a:buNone/>
            </a:pPr>
            <a:r>
              <a:rPr lang="en-US" altLang="en-US" sz="2000" dirty="0"/>
              <a:t>Note now potentially 2 page transfers for page fault – increasing EAT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5044922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2E814-D107-49FF-9C50-60DC93AF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122363"/>
            <a:ext cx="330813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en-US" sz="4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Page Replacement</a:t>
            </a:r>
            <a:endParaRPr lang="en-US" sz="4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4" descr="9">
            <a:extLst>
              <a:ext uri="{FF2B5EF4-FFF2-40B4-BE49-F238E27FC236}">
                <a16:creationId xmlns:a16="http://schemas.microsoft.com/office/drawing/2014/main" id="{FD0FE550-6A4D-42D6-8F48-46FB2E242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0996" y="1115353"/>
            <a:ext cx="6274296" cy="462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75909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67C821-5416-44F2-A0CD-8F6ACCB13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>
            <a:normAutofit/>
          </a:bodyPr>
          <a:lstStyle/>
          <a:p>
            <a:r>
              <a:rPr lang="en-US" altLang="en-US">
                <a:solidFill>
                  <a:schemeClr val="bg1"/>
                </a:solidFill>
              </a:rPr>
              <a:t>Page and Frame Replacement Algorithms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5D7CE-0535-4D91-8DE7-C2F7D3928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0516" y="267286"/>
            <a:ext cx="7081090" cy="6217920"/>
          </a:xfrm>
        </p:spPr>
        <p:txBody>
          <a:bodyPr anchor="ctr">
            <a:normAutofit/>
          </a:bodyPr>
          <a:lstStyle/>
          <a:p>
            <a:pPr>
              <a:tabLst>
                <a:tab pos="3144838" algn="ctr"/>
              </a:tabLst>
            </a:pPr>
            <a:r>
              <a:rPr lang="en-US" altLang="en-US" sz="2200" b="1" dirty="0"/>
              <a:t>Frame-allocation algorithm </a:t>
            </a:r>
            <a:r>
              <a:rPr lang="en-US" altLang="en-US" sz="2200" dirty="0"/>
              <a:t>determines </a:t>
            </a:r>
          </a:p>
          <a:p>
            <a:pPr lvl="1">
              <a:tabLst>
                <a:tab pos="3144838" algn="ctr"/>
              </a:tabLst>
            </a:pPr>
            <a:r>
              <a:rPr lang="en-US" altLang="en-US" sz="2200" dirty="0"/>
              <a:t>How many frames to give each process</a:t>
            </a:r>
          </a:p>
          <a:p>
            <a:pPr lvl="1">
              <a:tabLst>
                <a:tab pos="3144838" algn="ctr"/>
              </a:tabLst>
            </a:pPr>
            <a:r>
              <a:rPr lang="en-US" altLang="en-US" sz="2200" dirty="0"/>
              <a:t>Which frames to replace</a:t>
            </a:r>
          </a:p>
          <a:p>
            <a:pPr>
              <a:tabLst>
                <a:tab pos="3144838" algn="ctr"/>
              </a:tabLst>
            </a:pPr>
            <a:r>
              <a:rPr lang="en-US" altLang="en-US" sz="2200" b="1" dirty="0"/>
              <a:t>Page-replacement algorithm</a:t>
            </a:r>
          </a:p>
          <a:p>
            <a:pPr lvl="1">
              <a:tabLst>
                <a:tab pos="3144838" algn="ctr"/>
              </a:tabLst>
            </a:pPr>
            <a:r>
              <a:rPr lang="en-US" altLang="en-US" sz="2200" dirty="0"/>
              <a:t>Want lowest page-fault rate on both first access and re-access</a:t>
            </a:r>
          </a:p>
          <a:p>
            <a:pPr>
              <a:tabLst>
                <a:tab pos="3144838" algn="ctr"/>
              </a:tabLst>
            </a:pPr>
            <a:r>
              <a:rPr lang="en-US" altLang="en-US" sz="2200" dirty="0"/>
              <a:t>Evaluate algorithm by running it on a particular string of memory references (reference string) and computing the number of page faults on that string</a:t>
            </a:r>
          </a:p>
          <a:p>
            <a:pPr lvl="1">
              <a:tabLst>
                <a:tab pos="3144838" algn="ctr"/>
              </a:tabLst>
            </a:pPr>
            <a:r>
              <a:rPr lang="en-US" altLang="en-US" sz="2200" dirty="0"/>
              <a:t>String is just page numbers, not full addresses</a:t>
            </a:r>
          </a:p>
          <a:p>
            <a:pPr lvl="1">
              <a:tabLst>
                <a:tab pos="3144838" algn="ctr"/>
              </a:tabLst>
            </a:pPr>
            <a:r>
              <a:rPr lang="en-US" altLang="en-US" sz="2200" dirty="0"/>
              <a:t>Repeated access to the same page does not cause a page fault</a:t>
            </a:r>
          </a:p>
          <a:p>
            <a:pPr lvl="1">
              <a:tabLst>
                <a:tab pos="3144838" algn="ctr"/>
              </a:tabLst>
            </a:pPr>
            <a:r>
              <a:rPr lang="en-US" altLang="en-US" sz="2200" dirty="0"/>
              <a:t>Results depend on number of frames available</a:t>
            </a:r>
          </a:p>
          <a:p>
            <a:pPr>
              <a:tabLst>
                <a:tab pos="3144838" algn="ctr"/>
              </a:tabLst>
            </a:pPr>
            <a:r>
              <a:rPr lang="en-US" altLang="en-US" sz="2200" dirty="0"/>
              <a:t>In all our examples, the </a:t>
            </a:r>
            <a:r>
              <a:rPr lang="en-US" altLang="en-US" sz="2200" b="1" dirty="0"/>
              <a:t>reference string </a:t>
            </a:r>
            <a:r>
              <a:rPr lang="en-US" altLang="en-US" sz="2200" dirty="0"/>
              <a:t>of referenced page numbers is </a:t>
            </a:r>
          </a:p>
          <a:p>
            <a:pPr>
              <a:buFont typeface="Monotype Sorts" pitchFamily="-84" charset="2"/>
              <a:buNone/>
              <a:tabLst>
                <a:tab pos="3144838" algn="ctr"/>
              </a:tabLst>
            </a:pPr>
            <a:r>
              <a:rPr lang="en-US" altLang="en-US" sz="2200" dirty="0"/>
              <a:t>	               </a:t>
            </a:r>
            <a:r>
              <a:rPr lang="en-US" altLang="en-US" sz="2200" b="1" dirty="0"/>
              <a:t>7,0,1,2,0,3,0,4,2,3,0,3,0,3,2,1,2,0,1,7,0,1</a:t>
            </a:r>
          </a:p>
        </p:txBody>
      </p:sp>
    </p:spTree>
    <p:extLst>
      <p:ext uri="{BB962C8B-B14F-4D97-AF65-F5344CB8AC3E}">
        <p14:creationId xmlns:p14="http://schemas.microsoft.com/office/powerpoint/2010/main" val="58242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384"/>
            <a:ext cx="10515600" cy="1186942"/>
          </a:xfrm>
        </p:spPr>
        <p:txBody>
          <a:bodyPr/>
          <a:lstStyle/>
          <a:p>
            <a:r>
              <a:rPr lang="en-IN" dirty="0"/>
              <a:t>FIFO (First In First Out)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D4192-03EF-4BFF-91DC-81F9057566DD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2238348" y="1447800"/>
            <a:ext cx="7972452" cy="4910158"/>
          </a:xfrm>
        </p:spPr>
        <p:txBody>
          <a:bodyPr/>
          <a:lstStyle/>
          <a:p>
            <a:pPr>
              <a:buNone/>
            </a:pPr>
            <a:endParaRPr lang="en-IN" dirty="0"/>
          </a:p>
          <a:p>
            <a:pPr>
              <a:buNone/>
            </a:pPr>
            <a:endParaRPr lang="en-IN" dirty="0"/>
          </a:p>
          <a:p>
            <a:pPr>
              <a:buNone/>
            </a:pPr>
            <a:endParaRPr lang="en-IN" dirty="0"/>
          </a:p>
          <a:p>
            <a:pPr>
              <a:buNone/>
            </a:pPr>
            <a:endParaRPr lang="en-IN" dirty="0"/>
          </a:p>
          <a:p>
            <a:pPr>
              <a:buNone/>
            </a:pPr>
            <a:endParaRPr lang="en-IN" dirty="0"/>
          </a:p>
          <a:p>
            <a:pPr>
              <a:buNone/>
            </a:pPr>
            <a:endParaRPr lang="en-IN" dirty="0"/>
          </a:p>
          <a:p>
            <a:pPr>
              <a:buNone/>
            </a:pPr>
            <a:endParaRPr lang="en-IN" dirty="0"/>
          </a:p>
          <a:p>
            <a:pPr>
              <a:buNone/>
            </a:pP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381224" y="1643052"/>
          <a:ext cx="7858180" cy="243979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929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29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29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29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29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29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29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29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290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290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290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9290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9290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9290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9290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9290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92909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92909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405342"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7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0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1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2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0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3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0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4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2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3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0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3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2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1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2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0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1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7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0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1</a:t>
                      </a:r>
                      <a:endParaRPr lang="en-US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67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50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59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34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381224" y="2079302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7</a:t>
            </a:r>
            <a:endParaRPr lang="en-US" sz="2600" dirty="0"/>
          </a:p>
        </p:txBody>
      </p:sp>
      <p:sp>
        <p:nvSpPr>
          <p:cNvPr id="9" name="TextBox 8"/>
          <p:cNvSpPr txBox="1"/>
          <p:nvPr/>
        </p:nvSpPr>
        <p:spPr>
          <a:xfrm>
            <a:off x="2809852" y="2071679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7</a:t>
            </a:r>
            <a:endParaRPr lang="en-US" sz="2600" dirty="0"/>
          </a:p>
        </p:txBody>
      </p:sp>
      <p:sp>
        <p:nvSpPr>
          <p:cNvPr id="10" name="TextBox 9"/>
          <p:cNvSpPr txBox="1"/>
          <p:nvPr/>
        </p:nvSpPr>
        <p:spPr>
          <a:xfrm>
            <a:off x="2809852" y="2579368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0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238480" y="2071679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7</a:t>
            </a:r>
            <a:endParaRPr lang="en-US" sz="2600" dirty="0"/>
          </a:p>
        </p:txBody>
      </p:sp>
      <p:sp>
        <p:nvSpPr>
          <p:cNvPr id="12" name="TextBox 11"/>
          <p:cNvSpPr txBox="1"/>
          <p:nvPr/>
        </p:nvSpPr>
        <p:spPr>
          <a:xfrm>
            <a:off x="3238480" y="2579368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0</a:t>
            </a:r>
            <a:endParaRPr lang="en-US" sz="2600" dirty="0"/>
          </a:p>
        </p:txBody>
      </p:sp>
      <p:sp>
        <p:nvSpPr>
          <p:cNvPr id="13" name="TextBox 12"/>
          <p:cNvSpPr txBox="1"/>
          <p:nvPr/>
        </p:nvSpPr>
        <p:spPr>
          <a:xfrm>
            <a:off x="3238480" y="3079434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1</a:t>
            </a:r>
            <a:endParaRPr lang="en-US" sz="2600" dirty="0"/>
          </a:p>
        </p:txBody>
      </p:sp>
      <p:sp>
        <p:nvSpPr>
          <p:cNvPr id="14" name="TextBox 13"/>
          <p:cNvSpPr txBox="1"/>
          <p:nvPr/>
        </p:nvSpPr>
        <p:spPr>
          <a:xfrm>
            <a:off x="3595670" y="2571745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0</a:t>
            </a:r>
            <a:endParaRPr lang="en-US" sz="2600" dirty="0"/>
          </a:p>
        </p:txBody>
      </p:sp>
      <p:sp>
        <p:nvSpPr>
          <p:cNvPr id="15" name="TextBox 14"/>
          <p:cNvSpPr txBox="1"/>
          <p:nvPr/>
        </p:nvSpPr>
        <p:spPr>
          <a:xfrm>
            <a:off x="3595670" y="3071811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1</a:t>
            </a:r>
            <a:endParaRPr lang="en-US" sz="2600" dirty="0"/>
          </a:p>
        </p:txBody>
      </p:sp>
      <p:sp>
        <p:nvSpPr>
          <p:cNvPr id="16" name="TextBox 15"/>
          <p:cNvSpPr txBox="1"/>
          <p:nvPr/>
        </p:nvSpPr>
        <p:spPr>
          <a:xfrm>
            <a:off x="3595670" y="2071679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2</a:t>
            </a:r>
            <a:endParaRPr lang="en-US" sz="2600" dirty="0"/>
          </a:p>
        </p:txBody>
      </p:sp>
      <p:sp>
        <p:nvSpPr>
          <p:cNvPr id="18" name="TextBox 17"/>
          <p:cNvSpPr txBox="1"/>
          <p:nvPr/>
        </p:nvSpPr>
        <p:spPr>
          <a:xfrm>
            <a:off x="3952860" y="2579368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0</a:t>
            </a:r>
            <a:endParaRPr lang="en-US" sz="2600" dirty="0"/>
          </a:p>
        </p:txBody>
      </p:sp>
      <p:sp>
        <p:nvSpPr>
          <p:cNvPr id="19" name="TextBox 18"/>
          <p:cNvSpPr txBox="1"/>
          <p:nvPr/>
        </p:nvSpPr>
        <p:spPr>
          <a:xfrm>
            <a:off x="3952860" y="3079434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1</a:t>
            </a:r>
            <a:endParaRPr lang="en-US" sz="2600" dirty="0"/>
          </a:p>
        </p:txBody>
      </p:sp>
      <p:sp>
        <p:nvSpPr>
          <p:cNvPr id="20" name="TextBox 19"/>
          <p:cNvSpPr txBox="1"/>
          <p:nvPr/>
        </p:nvSpPr>
        <p:spPr>
          <a:xfrm>
            <a:off x="3952860" y="2079302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2</a:t>
            </a:r>
            <a:endParaRPr lang="en-US" sz="2600" dirty="0"/>
          </a:p>
        </p:txBody>
      </p:sp>
      <p:sp>
        <p:nvSpPr>
          <p:cNvPr id="21" name="TextBox 20"/>
          <p:cNvSpPr txBox="1"/>
          <p:nvPr/>
        </p:nvSpPr>
        <p:spPr>
          <a:xfrm>
            <a:off x="4024298" y="3650938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H</a:t>
            </a:r>
            <a:endParaRPr lang="en-US" sz="2600" dirty="0"/>
          </a:p>
        </p:txBody>
      </p:sp>
      <p:sp>
        <p:nvSpPr>
          <p:cNvPr id="22" name="TextBox 21"/>
          <p:cNvSpPr txBox="1"/>
          <p:nvPr/>
        </p:nvSpPr>
        <p:spPr>
          <a:xfrm>
            <a:off x="4381488" y="2071679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2</a:t>
            </a:r>
            <a:endParaRPr lang="en-US" sz="2600" dirty="0"/>
          </a:p>
        </p:txBody>
      </p:sp>
      <p:sp>
        <p:nvSpPr>
          <p:cNvPr id="23" name="TextBox 22"/>
          <p:cNvSpPr txBox="1"/>
          <p:nvPr/>
        </p:nvSpPr>
        <p:spPr>
          <a:xfrm>
            <a:off x="4381488" y="2579368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3</a:t>
            </a:r>
            <a:endParaRPr lang="en-US" sz="2600" dirty="0"/>
          </a:p>
        </p:txBody>
      </p:sp>
      <p:sp>
        <p:nvSpPr>
          <p:cNvPr id="24" name="TextBox 23"/>
          <p:cNvSpPr txBox="1"/>
          <p:nvPr/>
        </p:nvSpPr>
        <p:spPr>
          <a:xfrm>
            <a:off x="4381488" y="3079434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1</a:t>
            </a:r>
            <a:endParaRPr lang="en-US" sz="2600" dirty="0"/>
          </a:p>
        </p:txBody>
      </p:sp>
      <p:sp>
        <p:nvSpPr>
          <p:cNvPr id="25" name="TextBox 24"/>
          <p:cNvSpPr txBox="1"/>
          <p:nvPr/>
        </p:nvSpPr>
        <p:spPr>
          <a:xfrm>
            <a:off x="4738678" y="2143117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2</a:t>
            </a:r>
            <a:endParaRPr lang="en-US" sz="2600" dirty="0"/>
          </a:p>
        </p:txBody>
      </p:sp>
      <p:sp>
        <p:nvSpPr>
          <p:cNvPr id="26" name="TextBox 25"/>
          <p:cNvSpPr txBox="1"/>
          <p:nvPr/>
        </p:nvSpPr>
        <p:spPr>
          <a:xfrm>
            <a:off x="4738678" y="2650806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3</a:t>
            </a:r>
            <a:endParaRPr lang="en-US" sz="2600" dirty="0"/>
          </a:p>
        </p:txBody>
      </p:sp>
      <p:sp>
        <p:nvSpPr>
          <p:cNvPr id="27" name="TextBox 26"/>
          <p:cNvSpPr txBox="1"/>
          <p:nvPr/>
        </p:nvSpPr>
        <p:spPr>
          <a:xfrm>
            <a:off x="4738678" y="3150872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0</a:t>
            </a:r>
            <a:endParaRPr lang="en-US" sz="2600" dirty="0"/>
          </a:p>
        </p:txBody>
      </p:sp>
      <p:sp>
        <p:nvSpPr>
          <p:cNvPr id="28" name="TextBox 27"/>
          <p:cNvSpPr txBox="1"/>
          <p:nvPr/>
        </p:nvSpPr>
        <p:spPr>
          <a:xfrm>
            <a:off x="5167306" y="2143117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4</a:t>
            </a:r>
            <a:endParaRPr lang="en-US" sz="2600" dirty="0"/>
          </a:p>
        </p:txBody>
      </p:sp>
      <p:sp>
        <p:nvSpPr>
          <p:cNvPr id="29" name="TextBox 28"/>
          <p:cNvSpPr txBox="1"/>
          <p:nvPr/>
        </p:nvSpPr>
        <p:spPr>
          <a:xfrm>
            <a:off x="5167306" y="2650806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3</a:t>
            </a:r>
            <a:endParaRPr lang="en-US" sz="2600" dirty="0"/>
          </a:p>
        </p:txBody>
      </p:sp>
      <p:sp>
        <p:nvSpPr>
          <p:cNvPr id="30" name="TextBox 29"/>
          <p:cNvSpPr txBox="1"/>
          <p:nvPr/>
        </p:nvSpPr>
        <p:spPr>
          <a:xfrm>
            <a:off x="5167306" y="3150872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0</a:t>
            </a:r>
            <a:endParaRPr lang="en-US" sz="2600" dirty="0"/>
          </a:p>
        </p:txBody>
      </p:sp>
      <p:sp>
        <p:nvSpPr>
          <p:cNvPr id="31" name="TextBox 30"/>
          <p:cNvSpPr txBox="1"/>
          <p:nvPr/>
        </p:nvSpPr>
        <p:spPr>
          <a:xfrm>
            <a:off x="5524496" y="2143117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4</a:t>
            </a:r>
            <a:endParaRPr lang="en-US" sz="2600" dirty="0"/>
          </a:p>
        </p:txBody>
      </p:sp>
      <p:sp>
        <p:nvSpPr>
          <p:cNvPr id="32" name="TextBox 31"/>
          <p:cNvSpPr txBox="1"/>
          <p:nvPr/>
        </p:nvSpPr>
        <p:spPr>
          <a:xfrm>
            <a:off x="5524496" y="2650806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2</a:t>
            </a:r>
            <a:endParaRPr lang="en-US" sz="2600" dirty="0"/>
          </a:p>
        </p:txBody>
      </p:sp>
      <p:sp>
        <p:nvSpPr>
          <p:cNvPr id="33" name="TextBox 32"/>
          <p:cNvSpPr txBox="1"/>
          <p:nvPr/>
        </p:nvSpPr>
        <p:spPr>
          <a:xfrm>
            <a:off x="5524496" y="3150872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0</a:t>
            </a:r>
            <a:endParaRPr lang="en-US" sz="2600" dirty="0"/>
          </a:p>
        </p:txBody>
      </p:sp>
      <p:sp>
        <p:nvSpPr>
          <p:cNvPr id="34" name="TextBox 33"/>
          <p:cNvSpPr txBox="1"/>
          <p:nvPr/>
        </p:nvSpPr>
        <p:spPr>
          <a:xfrm>
            <a:off x="5953124" y="2143117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4</a:t>
            </a:r>
            <a:endParaRPr lang="en-US" sz="2600" dirty="0"/>
          </a:p>
        </p:txBody>
      </p:sp>
      <p:sp>
        <p:nvSpPr>
          <p:cNvPr id="35" name="TextBox 34"/>
          <p:cNvSpPr txBox="1"/>
          <p:nvPr/>
        </p:nvSpPr>
        <p:spPr>
          <a:xfrm>
            <a:off x="5953124" y="2650806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2</a:t>
            </a:r>
            <a:endParaRPr lang="en-US" sz="2600" dirty="0"/>
          </a:p>
        </p:txBody>
      </p:sp>
      <p:sp>
        <p:nvSpPr>
          <p:cNvPr id="36" name="TextBox 35"/>
          <p:cNvSpPr txBox="1"/>
          <p:nvPr/>
        </p:nvSpPr>
        <p:spPr>
          <a:xfrm>
            <a:off x="5953124" y="3150872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3</a:t>
            </a:r>
            <a:endParaRPr lang="en-US" sz="2600" dirty="0"/>
          </a:p>
        </p:txBody>
      </p:sp>
      <p:sp>
        <p:nvSpPr>
          <p:cNvPr id="37" name="TextBox 36"/>
          <p:cNvSpPr txBox="1"/>
          <p:nvPr/>
        </p:nvSpPr>
        <p:spPr>
          <a:xfrm>
            <a:off x="6310314" y="2143117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0</a:t>
            </a:r>
            <a:endParaRPr lang="en-US" sz="2600" dirty="0"/>
          </a:p>
        </p:txBody>
      </p:sp>
      <p:sp>
        <p:nvSpPr>
          <p:cNvPr id="38" name="TextBox 37"/>
          <p:cNvSpPr txBox="1"/>
          <p:nvPr/>
        </p:nvSpPr>
        <p:spPr>
          <a:xfrm>
            <a:off x="6310314" y="2650806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2</a:t>
            </a:r>
            <a:endParaRPr lang="en-US" sz="2600" dirty="0"/>
          </a:p>
        </p:txBody>
      </p:sp>
      <p:sp>
        <p:nvSpPr>
          <p:cNvPr id="39" name="TextBox 38"/>
          <p:cNvSpPr txBox="1"/>
          <p:nvPr/>
        </p:nvSpPr>
        <p:spPr>
          <a:xfrm>
            <a:off x="6310314" y="3150872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3</a:t>
            </a:r>
            <a:endParaRPr lang="en-US" sz="2600" dirty="0"/>
          </a:p>
        </p:txBody>
      </p:sp>
      <p:sp>
        <p:nvSpPr>
          <p:cNvPr id="40" name="TextBox 39"/>
          <p:cNvSpPr txBox="1"/>
          <p:nvPr/>
        </p:nvSpPr>
        <p:spPr>
          <a:xfrm>
            <a:off x="6738942" y="2143117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0</a:t>
            </a:r>
            <a:endParaRPr lang="en-US" sz="2600" dirty="0"/>
          </a:p>
        </p:txBody>
      </p:sp>
      <p:sp>
        <p:nvSpPr>
          <p:cNvPr id="41" name="TextBox 40"/>
          <p:cNvSpPr txBox="1"/>
          <p:nvPr/>
        </p:nvSpPr>
        <p:spPr>
          <a:xfrm>
            <a:off x="6738942" y="2650806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2</a:t>
            </a:r>
            <a:endParaRPr lang="en-US" sz="2600" dirty="0"/>
          </a:p>
        </p:txBody>
      </p:sp>
      <p:sp>
        <p:nvSpPr>
          <p:cNvPr id="42" name="TextBox 41"/>
          <p:cNvSpPr txBox="1"/>
          <p:nvPr/>
        </p:nvSpPr>
        <p:spPr>
          <a:xfrm>
            <a:off x="6738942" y="3150872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3</a:t>
            </a:r>
            <a:endParaRPr lang="en-US" sz="2600" dirty="0"/>
          </a:p>
        </p:txBody>
      </p:sp>
      <p:sp>
        <p:nvSpPr>
          <p:cNvPr id="43" name="TextBox 42"/>
          <p:cNvSpPr txBox="1"/>
          <p:nvPr/>
        </p:nvSpPr>
        <p:spPr>
          <a:xfrm>
            <a:off x="6738942" y="3643315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H</a:t>
            </a:r>
            <a:endParaRPr lang="en-US" sz="2600" dirty="0"/>
          </a:p>
        </p:txBody>
      </p:sp>
      <p:sp>
        <p:nvSpPr>
          <p:cNvPr id="44" name="TextBox 43"/>
          <p:cNvSpPr txBox="1"/>
          <p:nvPr/>
        </p:nvSpPr>
        <p:spPr>
          <a:xfrm>
            <a:off x="7167570" y="2143117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0</a:t>
            </a:r>
            <a:endParaRPr lang="en-US" sz="2600" dirty="0"/>
          </a:p>
        </p:txBody>
      </p:sp>
      <p:sp>
        <p:nvSpPr>
          <p:cNvPr id="45" name="TextBox 44"/>
          <p:cNvSpPr txBox="1"/>
          <p:nvPr/>
        </p:nvSpPr>
        <p:spPr>
          <a:xfrm>
            <a:off x="7167570" y="2650806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2</a:t>
            </a:r>
            <a:endParaRPr lang="en-US" sz="2600" dirty="0"/>
          </a:p>
        </p:txBody>
      </p:sp>
      <p:sp>
        <p:nvSpPr>
          <p:cNvPr id="46" name="TextBox 45"/>
          <p:cNvSpPr txBox="1"/>
          <p:nvPr/>
        </p:nvSpPr>
        <p:spPr>
          <a:xfrm>
            <a:off x="7167570" y="3150872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3</a:t>
            </a:r>
            <a:endParaRPr lang="en-US" sz="2600" dirty="0"/>
          </a:p>
        </p:txBody>
      </p:sp>
      <p:sp>
        <p:nvSpPr>
          <p:cNvPr id="47" name="TextBox 46"/>
          <p:cNvSpPr txBox="1"/>
          <p:nvPr/>
        </p:nvSpPr>
        <p:spPr>
          <a:xfrm>
            <a:off x="7167570" y="3643315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H</a:t>
            </a:r>
            <a:endParaRPr lang="en-US" sz="2600" dirty="0"/>
          </a:p>
        </p:txBody>
      </p:sp>
      <p:sp>
        <p:nvSpPr>
          <p:cNvPr id="48" name="TextBox 47"/>
          <p:cNvSpPr txBox="1"/>
          <p:nvPr/>
        </p:nvSpPr>
        <p:spPr>
          <a:xfrm>
            <a:off x="7524760" y="2143117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0</a:t>
            </a:r>
            <a:endParaRPr lang="en-US" sz="2600" dirty="0"/>
          </a:p>
        </p:txBody>
      </p:sp>
      <p:sp>
        <p:nvSpPr>
          <p:cNvPr id="49" name="TextBox 48"/>
          <p:cNvSpPr txBox="1"/>
          <p:nvPr/>
        </p:nvSpPr>
        <p:spPr>
          <a:xfrm>
            <a:off x="7524760" y="2650806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1</a:t>
            </a:r>
            <a:endParaRPr lang="en-US" sz="2600" dirty="0"/>
          </a:p>
        </p:txBody>
      </p:sp>
      <p:sp>
        <p:nvSpPr>
          <p:cNvPr id="50" name="TextBox 49"/>
          <p:cNvSpPr txBox="1"/>
          <p:nvPr/>
        </p:nvSpPr>
        <p:spPr>
          <a:xfrm>
            <a:off x="7524760" y="3150872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3</a:t>
            </a:r>
            <a:endParaRPr lang="en-US" sz="2600" dirty="0"/>
          </a:p>
        </p:txBody>
      </p:sp>
      <p:sp>
        <p:nvSpPr>
          <p:cNvPr id="51" name="TextBox 50"/>
          <p:cNvSpPr txBox="1"/>
          <p:nvPr/>
        </p:nvSpPr>
        <p:spPr>
          <a:xfrm>
            <a:off x="7881950" y="2143117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0</a:t>
            </a:r>
            <a:endParaRPr lang="en-US" sz="2600" dirty="0"/>
          </a:p>
        </p:txBody>
      </p:sp>
      <p:sp>
        <p:nvSpPr>
          <p:cNvPr id="52" name="TextBox 51"/>
          <p:cNvSpPr txBox="1"/>
          <p:nvPr/>
        </p:nvSpPr>
        <p:spPr>
          <a:xfrm>
            <a:off x="7881950" y="2650806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1</a:t>
            </a:r>
            <a:endParaRPr lang="en-US" sz="2600" dirty="0"/>
          </a:p>
        </p:txBody>
      </p:sp>
      <p:sp>
        <p:nvSpPr>
          <p:cNvPr id="53" name="TextBox 52"/>
          <p:cNvSpPr txBox="1"/>
          <p:nvPr/>
        </p:nvSpPr>
        <p:spPr>
          <a:xfrm>
            <a:off x="7881950" y="3150872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2</a:t>
            </a:r>
            <a:endParaRPr lang="en-US" sz="2600" dirty="0"/>
          </a:p>
        </p:txBody>
      </p:sp>
      <p:sp>
        <p:nvSpPr>
          <p:cNvPr id="54" name="TextBox 53"/>
          <p:cNvSpPr txBox="1"/>
          <p:nvPr/>
        </p:nvSpPr>
        <p:spPr>
          <a:xfrm>
            <a:off x="8310578" y="2143117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0</a:t>
            </a:r>
            <a:endParaRPr lang="en-US" sz="2600" dirty="0"/>
          </a:p>
        </p:txBody>
      </p:sp>
      <p:sp>
        <p:nvSpPr>
          <p:cNvPr id="55" name="TextBox 54"/>
          <p:cNvSpPr txBox="1"/>
          <p:nvPr/>
        </p:nvSpPr>
        <p:spPr>
          <a:xfrm>
            <a:off x="8310578" y="2650806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1</a:t>
            </a:r>
            <a:endParaRPr lang="en-US" sz="2600" dirty="0"/>
          </a:p>
        </p:txBody>
      </p:sp>
      <p:sp>
        <p:nvSpPr>
          <p:cNvPr id="56" name="TextBox 55"/>
          <p:cNvSpPr txBox="1"/>
          <p:nvPr/>
        </p:nvSpPr>
        <p:spPr>
          <a:xfrm>
            <a:off x="8310578" y="3150872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2</a:t>
            </a:r>
            <a:endParaRPr lang="en-US" sz="2600" dirty="0"/>
          </a:p>
        </p:txBody>
      </p:sp>
      <p:sp>
        <p:nvSpPr>
          <p:cNvPr id="57" name="TextBox 56"/>
          <p:cNvSpPr txBox="1"/>
          <p:nvPr/>
        </p:nvSpPr>
        <p:spPr>
          <a:xfrm>
            <a:off x="8667768" y="2143117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0</a:t>
            </a:r>
            <a:endParaRPr lang="en-US" sz="2600" dirty="0"/>
          </a:p>
        </p:txBody>
      </p:sp>
      <p:sp>
        <p:nvSpPr>
          <p:cNvPr id="58" name="TextBox 57"/>
          <p:cNvSpPr txBox="1"/>
          <p:nvPr/>
        </p:nvSpPr>
        <p:spPr>
          <a:xfrm>
            <a:off x="8667768" y="2650806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1</a:t>
            </a:r>
            <a:endParaRPr lang="en-US" sz="2600" dirty="0"/>
          </a:p>
        </p:txBody>
      </p:sp>
      <p:sp>
        <p:nvSpPr>
          <p:cNvPr id="59" name="TextBox 58"/>
          <p:cNvSpPr txBox="1"/>
          <p:nvPr/>
        </p:nvSpPr>
        <p:spPr>
          <a:xfrm>
            <a:off x="8667768" y="3150872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2</a:t>
            </a:r>
            <a:endParaRPr lang="en-US" sz="2600" dirty="0"/>
          </a:p>
        </p:txBody>
      </p:sp>
      <p:sp>
        <p:nvSpPr>
          <p:cNvPr id="60" name="TextBox 59"/>
          <p:cNvSpPr txBox="1"/>
          <p:nvPr/>
        </p:nvSpPr>
        <p:spPr>
          <a:xfrm>
            <a:off x="8310578" y="3643315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H</a:t>
            </a:r>
            <a:endParaRPr lang="en-US" sz="2600" dirty="0"/>
          </a:p>
        </p:txBody>
      </p:sp>
      <p:sp>
        <p:nvSpPr>
          <p:cNvPr id="61" name="TextBox 60"/>
          <p:cNvSpPr txBox="1"/>
          <p:nvPr/>
        </p:nvSpPr>
        <p:spPr>
          <a:xfrm>
            <a:off x="8739206" y="3643315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H</a:t>
            </a:r>
            <a:endParaRPr lang="en-US" sz="2600" dirty="0"/>
          </a:p>
        </p:txBody>
      </p:sp>
      <p:sp>
        <p:nvSpPr>
          <p:cNvPr id="62" name="TextBox 61"/>
          <p:cNvSpPr txBox="1"/>
          <p:nvPr/>
        </p:nvSpPr>
        <p:spPr>
          <a:xfrm>
            <a:off x="9096396" y="2143117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7</a:t>
            </a:r>
            <a:endParaRPr lang="en-US" sz="2600" dirty="0"/>
          </a:p>
        </p:txBody>
      </p:sp>
      <p:sp>
        <p:nvSpPr>
          <p:cNvPr id="63" name="TextBox 62"/>
          <p:cNvSpPr txBox="1"/>
          <p:nvPr/>
        </p:nvSpPr>
        <p:spPr>
          <a:xfrm>
            <a:off x="9096396" y="2650806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1</a:t>
            </a:r>
            <a:endParaRPr lang="en-US" sz="2600" dirty="0"/>
          </a:p>
        </p:txBody>
      </p:sp>
      <p:sp>
        <p:nvSpPr>
          <p:cNvPr id="64" name="TextBox 63"/>
          <p:cNvSpPr txBox="1"/>
          <p:nvPr/>
        </p:nvSpPr>
        <p:spPr>
          <a:xfrm>
            <a:off x="9096396" y="3150872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2</a:t>
            </a:r>
            <a:endParaRPr lang="en-US" sz="2600" dirty="0"/>
          </a:p>
        </p:txBody>
      </p:sp>
      <p:sp>
        <p:nvSpPr>
          <p:cNvPr id="65" name="TextBox 64"/>
          <p:cNvSpPr txBox="1"/>
          <p:nvPr/>
        </p:nvSpPr>
        <p:spPr>
          <a:xfrm>
            <a:off x="9453586" y="2143117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7</a:t>
            </a:r>
            <a:endParaRPr lang="en-US" sz="2600" dirty="0"/>
          </a:p>
        </p:txBody>
      </p:sp>
      <p:sp>
        <p:nvSpPr>
          <p:cNvPr id="66" name="TextBox 65"/>
          <p:cNvSpPr txBox="1"/>
          <p:nvPr/>
        </p:nvSpPr>
        <p:spPr>
          <a:xfrm>
            <a:off x="9453586" y="2650806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0</a:t>
            </a:r>
            <a:endParaRPr lang="en-US" sz="2600" dirty="0"/>
          </a:p>
        </p:txBody>
      </p:sp>
      <p:sp>
        <p:nvSpPr>
          <p:cNvPr id="67" name="TextBox 66"/>
          <p:cNvSpPr txBox="1"/>
          <p:nvPr/>
        </p:nvSpPr>
        <p:spPr>
          <a:xfrm>
            <a:off x="9453586" y="3150872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2</a:t>
            </a:r>
            <a:endParaRPr lang="en-US" sz="2600" dirty="0"/>
          </a:p>
        </p:txBody>
      </p:sp>
      <p:sp>
        <p:nvSpPr>
          <p:cNvPr id="68" name="TextBox 67"/>
          <p:cNvSpPr txBox="1"/>
          <p:nvPr/>
        </p:nvSpPr>
        <p:spPr>
          <a:xfrm>
            <a:off x="9882214" y="2143117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7</a:t>
            </a:r>
            <a:endParaRPr lang="en-US" sz="2600" dirty="0"/>
          </a:p>
        </p:txBody>
      </p:sp>
      <p:sp>
        <p:nvSpPr>
          <p:cNvPr id="69" name="TextBox 68"/>
          <p:cNvSpPr txBox="1"/>
          <p:nvPr/>
        </p:nvSpPr>
        <p:spPr>
          <a:xfrm>
            <a:off x="9882214" y="2650806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0</a:t>
            </a:r>
            <a:endParaRPr lang="en-US" sz="2600" dirty="0"/>
          </a:p>
        </p:txBody>
      </p:sp>
      <p:sp>
        <p:nvSpPr>
          <p:cNvPr id="70" name="TextBox 69"/>
          <p:cNvSpPr txBox="1"/>
          <p:nvPr/>
        </p:nvSpPr>
        <p:spPr>
          <a:xfrm>
            <a:off x="9882214" y="3150872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1</a:t>
            </a:r>
            <a:endParaRPr lang="en-US" sz="2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5538" y="4500570"/>
            <a:ext cx="7500990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8909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9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0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640263"/>
            <a:ext cx="5157216" cy="1344975"/>
          </a:xfrm>
        </p:spPr>
        <p:txBody>
          <a:bodyPr>
            <a:normAutofit/>
          </a:bodyPr>
          <a:lstStyle/>
          <a:p>
            <a:r>
              <a:rPr lang="en-IN" sz="4000"/>
              <a:t>FIFO	</a:t>
            </a:r>
            <a:endParaRPr lang="en-US" sz="400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804672" y="2121763"/>
            <a:ext cx="5157216" cy="3773010"/>
          </a:xfrm>
        </p:spPr>
        <p:txBody>
          <a:bodyPr>
            <a:normAutofit/>
          </a:bodyPr>
          <a:lstStyle/>
          <a:p>
            <a:r>
              <a:rPr lang="en-IN" sz="2000"/>
              <a:t>It is expected that the number of Hits increase with increase in number of page frames.</a:t>
            </a:r>
          </a:p>
          <a:p>
            <a:r>
              <a:rPr lang="en-IN" sz="2000"/>
              <a:t>Consider:  </a:t>
            </a:r>
            <a:r>
              <a:rPr lang="en-US" sz="2000"/>
              <a:t>1, 2, 3, 4, 1, 2, 5, 1, 2, 3, 4, 5</a:t>
            </a:r>
          </a:p>
          <a:p>
            <a:r>
              <a:rPr lang="en-US" sz="2000" b="1"/>
              <a:t>Belady’s anomaly: </a:t>
            </a:r>
          </a:p>
          <a:p>
            <a:pPr lvl="1"/>
            <a:r>
              <a:rPr lang="en-US" sz="2000"/>
              <a:t>page-fault rate may </a:t>
            </a:r>
          </a:p>
          <a:p>
            <a:pPr lvl="1">
              <a:buNone/>
            </a:pPr>
            <a:r>
              <a:rPr lang="en-US" sz="2000" i="1"/>
              <a:t>increase as the number of </a:t>
            </a:r>
          </a:p>
          <a:p>
            <a:pPr lvl="1">
              <a:buNone/>
            </a:pPr>
            <a:r>
              <a:rPr lang="en-US" sz="2000" i="1"/>
              <a:t>allocated frames </a:t>
            </a:r>
            <a:r>
              <a:rPr lang="en-US" sz="2000"/>
              <a:t>increases.</a:t>
            </a:r>
          </a:p>
          <a:p>
            <a:pPr>
              <a:buNone/>
            </a:pPr>
            <a:endParaRPr lang="en-US" sz="200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969642" y="1807942"/>
            <a:ext cx="4736963" cy="3086666"/>
          </a:xfrm>
          <a:prstGeom prst="rect">
            <a:avLst/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260418" y="6356350"/>
            <a:ext cx="109642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F6D4192-03EF-4BFF-91DC-81F9057566DD}" type="slidenum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87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7619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Belady’s</a:t>
            </a:r>
            <a:r>
              <a:rPr lang="en-IN" dirty="0"/>
              <a:t> Anomaly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D4192-03EF-4BFF-91DC-81F9057566DD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09787" y="1500175"/>
            <a:ext cx="7896225" cy="4943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565346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LRU (Least Recently Used)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D4192-03EF-4BFF-91DC-81F9057566DD}" type="slidenum">
              <a:rPr lang="en-US" smtClean="0"/>
              <a:pPr/>
              <a:t>89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381224" y="1500175"/>
          <a:ext cx="7858180" cy="243979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929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29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29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29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29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29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29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29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290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290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290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9290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9290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9290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9290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9290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92909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92909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405342"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7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0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1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2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0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3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0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4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2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3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0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3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2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1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2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0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1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7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0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1</a:t>
                      </a:r>
                      <a:endParaRPr lang="en-US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67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50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591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34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381224" y="2007864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7</a:t>
            </a:r>
            <a:endParaRPr lang="en-US" sz="2600" dirty="0"/>
          </a:p>
        </p:txBody>
      </p:sp>
      <p:sp>
        <p:nvSpPr>
          <p:cNvPr id="8" name="TextBox 7"/>
          <p:cNvSpPr txBox="1"/>
          <p:nvPr/>
        </p:nvSpPr>
        <p:spPr>
          <a:xfrm>
            <a:off x="2809852" y="2000241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7</a:t>
            </a:r>
            <a:endParaRPr lang="en-US" sz="2600" dirty="0"/>
          </a:p>
        </p:txBody>
      </p:sp>
      <p:sp>
        <p:nvSpPr>
          <p:cNvPr id="9" name="TextBox 8"/>
          <p:cNvSpPr txBox="1"/>
          <p:nvPr/>
        </p:nvSpPr>
        <p:spPr>
          <a:xfrm>
            <a:off x="2809852" y="2507930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0</a:t>
            </a:r>
            <a:endParaRPr lang="en-US" sz="2600" dirty="0"/>
          </a:p>
        </p:txBody>
      </p:sp>
      <p:sp>
        <p:nvSpPr>
          <p:cNvPr id="10" name="TextBox 9"/>
          <p:cNvSpPr txBox="1"/>
          <p:nvPr/>
        </p:nvSpPr>
        <p:spPr>
          <a:xfrm>
            <a:off x="3238480" y="2000241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7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238480" y="2507930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0</a:t>
            </a:r>
            <a:endParaRPr lang="en-US" sz="2600" dirty="0"/>
          </a:p>
        </p:txBody>
      </p:sp>
      <p:sp>
        <p:nvSpPr>
          <p:cNvPr id="12" name="TextBox 11"/>
          <p:cNvSpPr txBox="1"/>
          <p:nvPr/>
        </p:nvSpPr>
        <p:spPr>
          <a:xfrm>
            <a:off x="3238480" y="3007996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1</a:t>
            </a:r>
            <a:endParaRPr lang="en-US" sz="2600" dirty="0"/>
          </a:p>
        </p:txBody>
      </p:sp>
      <p:sp>
        <p:nvSpPr>
          <p:cNvPr id="13" name="TextBox 12"/>
          <p:cNvSpPr txBox="1"/>
          <p:nvPr/>
        </p:nvSpPr>
        <p:spPr>
          <a:xfrm>
            <a:off x="3595670" y="2000241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2</a:t>
            </a:r>
            <a:endParaRPr lang="en-US" sz="2600" dirty="0"/>
          </a:p>
        </p:txBody>
      </p:sp>
      <p:sp>
        <p:nvSpPr>
          <p:cNvPr id="14" name="TextBox 13"/>
          <p:cNvSpPr txBox="1"/>
          <p:nvPr/>
        </p:nvSpPr>
        <p:spPr>
          <a:xfrm>
            <a:off x="3595670" y="2507930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0</a:t>
            </a:r>
            <a:endParaRPr lang="en-US" sz="2600" dirty="0"/>
          </a:p>
        </p:txBody>
      </p:sp>
      <p:sp>
        <p:nvSpPr>
          <p:cNvPr id="15" name="TextBox 14"/>
          <p:cNvSpPr txBox="1"/>
          <p:nvPr/>
        </p:nvSpPr>
        <p:spPr>
          <a:xfrm>
            <a:off x="3595670" y="3007996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1</a:t>
            </a:r>
            <a:endParaRPr lang="en-US" sz="2600" dirty="0"/>
          </a:p>
        </p:txBody>
      </p:sp>
      <p:sp>
        <p:nvSpPr>
          <p:cNvPr id="16" name="TextBox 15"/>
          <p:cNvSpPr txBox="1"/>
          <p:nvPr/>
        </p:nvSpPr>
        <p:spPr>
          <a:xfrm>
            <a:off x="3952860" y="2000241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2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3952860" y="2507930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0</a:t>
            </a:r>
            <a:endParaRPr lang="en-US" sz="2600" dirty="0"/>
          </a:p>
        </p:txBody>
      </p:sp>
      <p:sp>
        <p:nvSpPr>
          <p:cNvPr id="18" name="TextBox 17"/>
          <p:cNvSpPr txBox="1"/>
          <p:nvPr/>
        </p:nvSpPr>
        <p:spPr>
          <a:xfrm>
            <a:off x="3952860" y="3007996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1</a:t>
            </a:r>
            <a:endParaRPr lang="en-US" sz="2600" dirty="0"/>
          </a:p>
        </p:txBody>
      </p:sp>
      <p:sp>
        <p:nvSpPr>
          <p:cNvPr id="19" name="TextBox 18"/>
          <p:cNvSpPr txBox="1"/>
          <p:nvPr/>
        </p:nvSpPr>
        <p:spPr>
          <a:xfrm>
            <a:off x="3952860" y="3508062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H</a:t>
            </a:r>
            <a:endParaRPr lang="en-US" sz="2600" dirty="0"/>
          </a:p>
        </p:txBody>
      </p:sp>
      <p:sp>
        <p:nvSpPr>
          <p:cNvPr id="20" name="TextBox 19"/>
          <p:cNvSpPr txBox="1"/>
          <p:nvPr/>
        </p:nvSpPr>
        <p:spPr>
          <a:xfrm>
            <a:off x="4381488" y="2000241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2</a:t>
            </a:r>
            <a:endParaRPr lang="en-US" sz="2600" dirty="0"/>
          </a:p>
        </p:txBody>
      </p:sp>
      <p:sp>
        <p:nvSpPr>
          <p:cNvPr id="21" name="TextBox 20"/>
          <p:cNvSpPr txBox="1"/>
          <p:nvPr/>
        </p:nvSpPr>
        <p:spPr>
          <a:xfrm>
            <a:off x="4381488" y="2507930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0</a:t>
            </a:r>
            <a:endParaRPr lang="en-US" sz="2600" dirty="0"/>
          </a:p>
        </p:txBody>
      </p:sp>
      <p:sp>
        <p:nvSpPr>
          <p:cNvPr id="22" name="TextBox 21"/>
          <p:cNvSpPr txBox="1"/>
          <p:nvPr/>
        </p:nvSpPr>
        <p:spPr>
          <a:xfrm>
            <a:off x="4381488" y="3007996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3</a:t>
            </a:r>
            <a:endParaRPr lang="en-US" sz="2600" dirty="0"/>
          </a:p>
        </p:txBody>
      </p:sp>
      <p:sp>
        <p:nvSpPr>
          <p:cNvPr id="23" name="TextBox 22"/>
          <p:cNvSpPr txBox="1"/>
          <p:nvPr/>
        </p:nvSpPr>
        <p:spPr>
          <a:xfrm>
            <a:off x="4738678" y="2000241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2</a:t>
            </a:r>
            <a:endParaRPr lang="en-US" sz="2600" dirty="0"/>
          </a:p>
        </p:txBody>
      </p:sp>
      <p:sp>
        <p:nvSpPr>
          <p:cNvPr id="24" name="TextBox 23"/>
          <p:cNvSpPr txBox="1"/>
          <p:nvPr/>
        </p:nvSpPr>
        <p:spPr>
          <a:xfrm>
            <a:off x="4738678" y="2507930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0</a:t>
            </a:r>
            <a:endParaRPr lang="en-US" sz="2600" dirty="0"/>
          </a:p>
        </p:txBody>
      </p:sp>
      <p:sp>
        <p:nvSpPr>
          <p:cNvPr id="25" name="TextBox 24"/>
          <p:cNvSpPr txBox="1"/>
          <p:nvPr/>
        </p:nvSpPr>
        <p:spPr>
          <a:xfrm>
            <a:off x="4738678" y="3007996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3</a:t>
            </a:r>
            <a:endParaRPr lang="en-US" sz="2600" dirty="0"/>
          </a:p>
        </p:txBody>
      </p:sp>
      <p:sp>
        <p:nvSpPr>
          <p:cNvPr id="26" name="TextBox 25"/>
          <p:cNvSpPr txBox="1"/>
          <p:nvPr/>
        </p:nvSpPr>
        <p:spPr>
          <a:xfrm>
            <a:off x="4738678" y="3500439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H</a:t>
            </a:r>
            <a:endParaRPr lang="en-US" sz="2600" dirty="0"/>
          </a:p>
        </p:txBody>
      </p:sp>
      <p:sp>
        <p:nvSpPr>
          <p:cNvPr id="27" name="TextBox 26"/>
          <p:cNvSpPr txBox="1"/>
          <p:nvPr/>
        </p:nvSpPr>
        <p:spPr>
          <a:xfrm>
            <a:off x="5167306" y="2000241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4</a:t>
            </a:r>
            <a:endParaRPr lang="en-US" sz="2600" dirty="0"/>
          </a:p>
        </p:txBody>
      </p:sp>
      <p:sp>
        <p:nvSpPr>
          <p:cNvPr id="28" name="TextBox 27"/>
          <p:cNvSpPr txBox="1"/>
          <p:nvPr/>
        </p:nvSpPr>
        <p:spPr>
          <a:xfrm>
            <a:off x="5167306" y="2507930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0</a:t>
            </a:r>
            <a:endParaRPr lang="en-US" sz="2600" dirty="0"/>
          </a:p>
        </p:txBody>
      </p:sp>
      <p:sp>
        <p:nvSpPr>
          <p:cNvPr id="29" name="TextBox 28"/>
          <p:cNvSpPr txBox="1"/>
          <p:nvPr/>
        </p:nvSpPr>
        <p:spPr>
          <a:xfrm>
            <a:off x="5167306" y="3007996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3</a:t>
            </a:r>
            <a:endParaRPr lang="en-US" sz="2600" dirty="0"/>
          </a:p>
        </p:txBody>
      </p:sp>
      <p:sp>
        <p:nvSpPr>
          <p:cNvPr id="30" name="TextBox 29"/>
          <p:cNvSpPr txBox="1"/>
          <p:nvPr/>
        </p:nvSpPr>
        <p:spPr>
          <a:xfrm>
            <a:off x="5595934" y="2000241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4</a:t>
            </a:r>
            <a:endParaRPr lang="en-US" sz="2600" dirty="0"/>
          </a:p>
        </p:txBody>
      </p:sp>
      <p:sp>
        <p:nvSpPr>
          <p:cNvPr id="31" name="TextBox 30"/>
          <p:cNvSpPr txBox="1"/>
          <p:nvPr/>
        </p:nvSpPr>
        <p:spPr>
          <a:xfrm>
            <a:off x="5595934" y="2507930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0</a:t>
            </a:r>
            <a:endParaRPr lang="en-US" sz="2600" dirty="0"/>
          </a:p>
        </p:txBody>
      </p:sp>
      <p:sp>
        <p:nvSpPr>
          <p:cNvPr id="32" name="TextBox 31"/>
          <p:cNvSpPr txBox="1"/>
          <p:nvPr/>
        </p:nvSpPr>
        <p:spPr>
          <a:xfrm>
            <a:off x="5595934" y="3007996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2</a:t>
            </a:r>
            <a:endParaRPr lang="en-US" sz="2600" dirty="0"/>
          </a:p>
        </p:txBody>
      </p:sp>
      <p:sp>
        <p:nvSpPr>
          <p:cNvPr id="33" name="TextBox 32"/>
          <p:cNvSpPr txBox="1"/>
          <p:nvPr/>
        </p:nvSpPr>
        <p:spPr>
          <a:xfrm>
            <a:off x="5953124" y="2000241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4</a:t>
            </a:r>
            <a:endParaRPr lang="en-US" sz="2600" dirty="0"/>
          </a:p>
        </p:txBody>
      </p:sp>
      <p:sp>
        <p:nvSpPr>
          <p:cNvPr id="34" name="TextBox 33"/>
          <p:cNvSpPr txBox="1"/>
          <p:nvPr/>
        </p:nvSpPr>
        <p:spPr>
          <a:xfrm>
            <a:off x="5953124" y="2507930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3</a:t>
            </a:r>
            <a:endParaRPr lang="en-US" sz="2600" dirty="0"/>
          </a:p>
        </p:txBody>
      </p:sp>
      <p:sp>
        <p:nvSpPr>
          <p:cNvPr id="35" name="TextBox 34"/>
          <p:cNvSpPr txBox="1"/>
          <p:nvPr/>
        </p:nvSpPr>
        <p:spPr>
          <a:xfrm>
            <a:off x="5953124" y="3007996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2</a:t>
            </a:r>
            <a:endParaRPr lang="en-US" sz="2600" dirty="0"/>
          </a:p>
        </p:txBody>
      </p:sp>
      <p:sp>
        <p:nvSpPr>
          <p:cNvPr id="36" name="TextBox 35"/>
          <p:cNvSpPr txBox="1"/>
          <p:nvPr/>
        </p:nvSpPr>
        <p:spPr>
          <a:xfrm>
            <a:off x="6381752" y="2000241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0</a:t>
            </a:r>
            <a:endParaRPr lang="en-US" sz="2600" dirty="0"/>
          </a:p>
        </p:txBody>
      </p:sp>
      <p:sp>
        <p:nvSpPr>
          <p:cNvPr id="37" name="TextBox 36"/>
          <p:cNvSpPr txBox="1"/>
          <p:nvPr/>
        </p:nvSpPr>
        <p:spPr>
          <a:xfrm>
            <a:off x="6381752" y="2507930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3</a:t>
            </a:r>
            <a:endParaRPr lang="en-US" sz="2600" dirty="0"/>
          </a:p>
        </p:txBody>
      </p:sp>
      <p:sp>
        <p:nvSpPr>
          <p:cNvPr id="38" name="TextBox 37"/>
          <p:cNvSpPr txBox="1"/>
          <p:nvPr/>
        </p:nvSpPr>
        <p:spPr>
          <a:xfrm>
            <a:off x="6381752" y="3007996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2</a:t>
            </a:r>
            <a:endParaRPr lang="en-US" sz="2600" dirty="0"/>
          </a:p>
        </p:txBody>
      </p:sp>
      <p:sp>
        <p:nvSpPr>
          <p:cNvPr id="39" name="TextBox 38"/>
          <p:cNvSpPr txBox="1"/>
          <p:nvPr/>
        </p:nvSpPr>
        <p:spPr>
          <a:xfrm>
            <a:off x="6738942" y="2000241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0</a:t>
            </a:r>
            <a:endParaRPr lang="en-US" sz="2600" dirty="0"/>
          </a:p>
        </p:txBody>
      </p:sp>
      <p:sp>
        <p:nvSpPr>
          <p:cNvPr id="40" name="TextBox 39"/>
          <p:cNvSpPr txBox="1"/>
          <p:nvPr/>
        </p:nvSpPr>
        <p:spPr>
          <a:xfrm>
            <a:off x="6738942" y="2507930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3</a:t>
            </a:r>
            <a:endParaRPr lang="en-US" sz="2600" dirty="0"/>
          </a:p>
        </p:txBody>
      </p:sp>
      <p:sp>
        <p:nvSpPr>
          <p:cNvPr id="41" name="TextBox 40"/>
          <p:cNvSpPr txBox="1"/>
          <p:nvPr/>
        </p:nvSpPr>
        <p:spPr>
          <a:xfrm>
            <a:off x="6738942" y="3007996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2</a:t>
            </a:r>
            <a:endParaRPr lang="en-US" sz="2600" dirty="0"/>
          </a:p>
        </p:txBody>
      </p:sp>
      <p:sp>
        <p:nvSpPr>
          <p:cNvPr id="42" name="TextBox 41"/>
          <p:cNvSpPr txBox="1"/>
          <p:nvPr/>
        </p:nvSpPr>
        <p:spPr>
          <a:xfrm>
            <a:off x="7167570" y="2000241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0</a:t>
            </a:r>
            <a:endParaRPr lang="en-US" sz="2600" dirty="0"/>
          </a:p>
        </p:txBody>
      </p:sp>
      <p:sp>
        <p:nvSpPr>
          <p:cNvPr id="43" name="TextBox 42"/>
          <p:cNvSpPr txBox="1"/>
          <p:nvPr/>
        </p:nvSpPr>
        <p:spPr>
          <a:xfrm>
            <a:off x="7167570" y="2507930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3</a:t>
            </a:r>
            <a:endParaRPr lang="en-US" sz="2600" dirty="0"/>
          </a:p>
        </p:txBody>
      </p:sp>
      <p:sp>
        <p:nvSpPr>
          <p:cNvPr id="44" name="TextBox 43"/>
          <p:cNvSpPr txBox="1"/>
          <p:nvPr/>
        </p:nvSpPr>
        <p:spPr>
          <a:xfrm>
            <a:off x="7167570" y="3007996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2</a:t>
            </a:r>
            <a:endParaRPr lang="en-US" sz="2600" dirty="0"/>
          </a:p>
        </p:txBody>
      </p:sp>
      <p:sp>
        <p:nvSpPr>
          <p:cNvPr id="45" name="TextBox 44"/>
          <p:cNvSpPr txBox="1"/>
          <p:nvPr/>
        </p:nvSpPr>
        <p:spPr>
          <a:xfrm>
            <a:off x="6667504" y="3500439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H</a:t>
            </a:r>
            <a:endParaRPr lang="en-US" sz="2600" dirty="0"/>
          </a:p>
        </p:txBody>
      </p:sp>
      <p:sp>
        <p:nvSpPr>
          <p:cNvPr id="46" name="TextBox 45"/>
          <p:cNvSpPr txBox="1"/>
          <p:nvPr/>
        </p:nvSpPr>
        <p:spPr>
          <a:xfrm>
            <a:off x="7167570" y="3500439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H</a:t>
            </a:r>
            <a:endParaRPr lang="en-US" sz="2600" dirty="0"/>
          </a:p>
        </p:txBody>
      </p:sp>
      <p:sp>
        <p:nvSpPr>
          <p:cNvPr id="47" name="TextBox 46"/>
          <p:cNvSpPr txBox="1"/>
          <p:nvPr/>
        </p:nvSpPr>
        <p:spPr>
          <a:xfrm>
            <a:off x="7524760" y="2000241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1</a:t>
            </a:r>
            <a:endParaRPr lang="en-US" sz="2600" dirty="0"/>
          </a:p>
        </p:txBody>
      </p:sp>
      <p:sp>
        <p:nvSpPr>
          <p:cNvPr id="48" name="TextBox 47"/>
          <p:cNvSpPr txBox="1"/>
          <p:nvPr/>
        </p:nvSpPr>
        <p:spPr>
          <a:xfrm>
            <a:off x="7524760" y="2507930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3</a:t>
            </a:r>
            <a:endParaRPr lang="en-US" sz="2600" dirty="0"/>
          </a:p>
        </p:txBody>
      </p:sp>
      <p:sp>
        <p:nvSpPr>
          <p:cNvPr id="49" name="TextBox 48"/>
          <p:cNvSpPr txBox="1"/>
          <p:nvPr/>
        </p:nvSpPr>
        <p:spPr>
          <a:xfrm>
            <a:off x="7524760" y="3007996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2</a:t>
            </a:r>
            <a:endParaRPr lang="en-US" sz="2600" dirty="0"/>
          </a:p>
        </p:txBody>
      </p:sp>
      <p:sp>
        <p:nvSpPr>
          <p:cNvPr id="50" name="TextBox 49"/>
          <p:cNvSpPr txBox="1"/>
          <p:nvPr/>
        </p:nvSpPr>
        <p:spPr>
          <a:xfrm>
            <a:off x="7953388" y="2000241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1</a:t>
            </a:r>
            <a:endParaRPr lang="en-US" sz="2600" dirty="0"/>
          </a:p>
        </p:txBody>
      </p:sp>
      <p:sp>
        <p:nvSpPr>
          <p:cNvPr id="51" name="TextBox 50"/>
          <p:cNvSpPr txBox="1"/>
          <p:nvPr/>
        </p:nvSpPr>
        <p:spPr>
          <a:xfrm>
            <a:off x="7953388" y="2507930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3</a:t>
            </a:r>
            <a:endParaRPr lang="en-US" sz="2600" dirty="0"/>
          </a:p>
        </p:txBody>
      </p:sp>
      <p:sp>
        <p:nvSpPr>
          <p:cNvPr id="52" name="TextBox 51"/>
          <p:cNvSpPr txBox="1"/>
          <p:nvPr/>
        </p:nvSpPr>
        <p:spPr>
          <a:xfrm>
            <a:off x="7953388" y="3007996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2</a:t>
            </a:r>
            <a:endParaRPr lang="en-US" sz="2600" dirty="0"/>
          </a:p>
        </p:txBody>
      </p:sp>
      <p:sp>
        <p:nvSpPr>
          <p:cNvPr id="53" name="TextBox 52"/>
          <p:cNvSpPr txBox="1"/>
          <p:nvPr/>
        </p:nvSpPr>
        <p:spPr>
          <a:xfrm>
            <a:off x="7953388" y="3500439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H</a:t>
            </a:r>
            <a:endParaRPr lang="en-US" sz="2600" dirty="0"/>
          </a:p>
        </p:txBody>
      </p:sp>
      <p:sp>
        <p:nvSpPr>
          <p:cNvPr id="54" name="TextBox 53"/>
          <p:cNvSpPr txBox="1"/>
          <p:nvPr/>
        </p:nvSpPr>
        <p:spPr>
          <a:xfrm>
            <a:off x="8310578" y="2000241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1</a:t>
            </a:r>
            <a:endParaRPr lang="en-US" sz="2600" dirty="0"/>
          </a:p>
        </p:txBody>
      </p:sp>
      <p:sp>
        <p:nvSpPr>
          <p:cNvPr id="55" name="TextBox 54"/>
          <p:cNvSpPr txBox="1"/>
          <p:nvPr/>
        </p:nvSpPr>
        <p:spPr>
          <a:xfrm>
            <a:off x="8310578" y="2507930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0</a:t>
            </a:r>
            <a:endParaRPr lang="en-US" sz="2600" dirty="0"/>
          </a:p>
        </p:txBody>
      </p:sp>
      <p:sp>
        <p:nvSpPr>
          <p:cNvPr id="56" name="TextBox 55"/>
          <p:cNvSpPr txBox="1"/>
          <p:nvPr/>
        </p:nvSpPr>
        <p:spPr>
          <a:xfrm>
            <a:off x="8310578" y="3007996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2</a:t>
            </a:r>
            <a:endParaRPr lang="en-US" sz="2600" dirty="0"/>
          </a:p>
        </p:txBody>
      </p:sp>
      <p:sp>
        <p:nvSpPr>
          <p:cNvPr id="57" name="TextBox 56"/>
          <p:cNvSpPr txBox="1"/>
          <p:nvPr/>
        </p:nvSpPr>
        <p:spPr>
          <a:xfrm>
            <a:off x="8667768" y="2000241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1</a:t>
            </a:r>
            <a:endParaRPr lang="en-US" sz="2600" dirty="0"/>
          </a:p>
        </p:txBody>
      </p:sp>
      <p:sp>
        <p:nvSpPr>
          <p:cNvPr id="58" name="TextBox 57"/>
          <p:cNvSpPr txBox="1"/>
          <p:nvPr/>
        </p:nvSpPr>
        <p:spPr>
          <a:xfrm>
            <a:off x="8667768" y="2507930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0</a:t>
            </a:r>
            <a:endParaRPr lang="en-US" sz="2600" dirty="0"/>
          </a:p>
        </p:txBody>
      </p:sp>
      <p:sp>
        <p:nvSpPr>
          <p:cNvPr id="59" name="TextBox 58"/>
          <p:cNvSpPr txBox="1"/>
          <p:nvPr/>
        </p:nvSpPr>
        <p:spPr>
          <a:xfrm>
            <a:off x="8667768" y="3007996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2</a:t>
            </a:r>
            <a:endParaRPr lang="en-US" sz="2600" dirty="0"/>
          </a:p>
        </p:txBody>
      </p:sp>
      <p:sp>
        <p:nvSpPr>
          <p:cNvPr id="60" name="TextBox 59"/>
          <p:cNvSpPr txBox="1"/>
          <p:nvPr/>
        </p:nvSpPr>
        <p:spPr>
          <a:xfrm>
            <a:off x="8667768" y="3500439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H</a:t>
            </a:r>
            <a:endParaRPr lang="en-US" sz="2600" dirty="0"/>
          </a:p>
        </p:txBody>
      </p:sp>
      <p:sp>
        <p:nvSpPr>
          <p:cNvPr id="61" name="TextBox 60"/>
          <p:cNvSpPr txBox="1"/>
          <p:nvPr/>
        </p:nvSpPr>
        <p:spPr>
          <a:xfrm>
            <a:off x="9096396" y="2000241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1</a:t>
            </a:r>
            <a:endParaRPr lang="en-US" sz="2600" dirty="0"/>
          </a:p>
        </p:txBody>
      </p:sp>
      <p:sp>
        <p:nvSpPr>
          <p:cNvPr id="62" name="TextBox 61"/>
          <p:cNvSpPr txBox="1"/>
          <p:nvPr/>
        </p:nvSpPr>
        <p:spPr>
          <a:xfrm>
            <a:off x="9096396" y="2507930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0</a:t>
            </a:r>
            <a:endParaRPr lang="en-US" sz="2600" dirty="0"/>
          </a:p>
        </p:txBody>
      </p:sp>
      <p:sp>
        <p:nvSpPr>
          <p:cNvPr id="63" name="TextBox 62"/>
          <p:cNvSpPr txBox="1"/>
          <p:nvPr/>
        </p:nvSpPr>
        <p:spPr>
          <a:xfrm>
            <a:off x="9096396" y="3007996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7</a:t>
            </a:r>
            <a:endParaRPr lang="en-US" sz="2600" dirty="0"/>
          </a:p>
        </p:txBody>
      </p:sp>
      <p:sp>
        <p:nvSpPr>
          <p:cNvPr id="64" name="TextBox 63"/>
          <p:cNvSpPr txBox="1"/>
          <p:nvPr/>
        </p:nvSpPr>
        <p:spPr>
          <a:xfrm>
            <a:off x="9525024" y="2000241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1</a:t>
            </a:r>
            <a:endParaRPr lang="en-US" sz="2600" dirty="0"/>
          </a:p>
        </p:txBody>
      </p:sp>
      <p:sp>
        <p:nvSpPr>
          <p:cNvPr id="65" name="TextBox 64"/>
          <p:cNvSpPr txBox="1"/>
          <p:nvPr/>
        </p:nvSpPr>
        <p:spPr>
          <a:xfrm>
            <a:off x="9525024" y="2507930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0</a:t>
            </a:r>
            <a:endParaRPr lang="en-US" sz="2600" dirty="0"/>
          </a:p>
        </p:txBody>
      </p:sp>
      <p:sp>
        <p:nvSpPr>
          <p:cNvPr id="66" name="TextBox 65"/>
          <p:cNvSpPr txBox="1"/>
          <p:nvPr/>
        </p:nvSpPr>
        <p:spPr>
          <a:xfrm>
            <a:off x="9525024" y="3007996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7</a:t>
            </a:r>
            <a:endParaRPr lang="en-US" sz="2600" dirty="0"/>
          </a:p>
        </p:txBody>
      </p:sp>
      <p:sp>
        <p:nvSpPr>
          <p:cNvPr id="67" name="TextBox 66"/>
          <p:cNvSpPr txBox="1"/>
          <p:nvPr/>
        </p:nvSpPr>
        <p:spPr>
          <a:xfrm>
            <a:off x="9810776" y="2000241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1</a:t>
            </a:r>
            <a:endParaRPr lang="en-US" sz="2600" dirty="0"/>
          </a:p>
        </p:txBody>
      </p:sp>
      <p:sp>
        <p:nvSpPr>
          <p:cNvPr id="68" name="TextBox 67"/>
          <p:cNvSpPr txBox="1"/>
          <p:nvPr/>
        </p:nvSpPr>
        <p:spPr>
          <a:xfrm>
            <a:off x="9810776" y="2507930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0</a:t>
            </a:r>
            <a:endParaRPr lang="en-US" sz="2600" dirty="0"/>
          </a:p>
        </p:txBody>
      </p:sp>
      <p:sp>
        <p:nvSpPr>
          <p:cNvPr id="69" name="TextBox 68"/>
          <p:cNvSpPr txBox="1"/>
          <p:nvPr/>
        </p:nvSpPr>
        <p:spPr>
          <a:xfrm>
            <a:off x="9810776" y="3007996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7</a:t>
            </a:r>
            <a:endParaRPr lang="en-US" sz="2600" dirty="0"/>
          </a:p>
        </p:txBody>
      </p:sp>
      <p:sp>
        <p:nvSpPr>
          <p:cNvPr id="70" name="TextBox 69"/>
          <p:cNvSpPr txBox="1"/>
          <p:nvPr/>
        </p:nvSpPr>
        <p:spPr>
          <a:xfrm>
            <a:off x="9453586" y="3500439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H</a:t>
            </a:r>
            <a:endParaRPr lang="en-US" sz="2600" dirty="0"/>
          </a:p>
        </p:txBody>
      </p:sp>
      <p:sp>
        <p:nvSpPr>
          <p:cNvPr id="71" name="TextBox 70"/>
          <p:cNvSpPr txBox="1"/>
          <p:nvPr/>
        </p:nvSpPr>
        <p:spPr>
          <a:xfrm>
            <a:off x="9882214" y="3500439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H</a:t>
            </a:r>
            <a:endParaRPr lang="en-US" sz="2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6976" y="4286256"/>
            <a:ext cx="7286676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5123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D445D-A52A-4768-8BEF-4E35E1646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Logical Organization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15C2CFC-3B55-48B8-A596-08E90C32357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99049" y="41643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2AA9AF9D-D311-4A3D-A4C8-DF80997DC5D5}"/>
              </a:ext>
            </a:extLst>
          </p:cNvPr>
          <p:cNvGraphicFramePr/>
          <p:nvPr/>
        </p:nvGraphicFramePr>
        <p:xfrm>
          <a:off x="5461782" y="3561276"/>
          <a:ext cx="6553200" cy="241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2476436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LFU (Least Frequently Used)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D4192-03EF-4BFF-91DC-81F9057566DD}" type="slidenum">
              <a:rPr lang="en-US" smtClean="0"/>
              <a:pPr/>
              <a:t>90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095464" y="1500175"/>
          <a:ext cx="8358260" cy="243979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17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9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79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79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79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79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79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7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79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791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791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1791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1791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1791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1791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1791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1791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1791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1791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1791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405342"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7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0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1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2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0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3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0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4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2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3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0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3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2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1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2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0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1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7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0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1</a:t>
                      </a:r>
                      <a:endParaRPr lang="en-US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67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50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591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342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024034" y="2071680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7</a:t>
            </a:r>
            <a:r>
              <a:rPr lang="en-IN" sz="2400" baseline="30000" dirty="0"/>
              <a:t>(1)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2452662" y="2071679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7</a:t>
            </a:r>
            <a:r>
              <a:rPr lang="en-IN" sz="2400" baseline="30000" dirty="0"/>
              <a:t>(1)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2452662" y="2610146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0</a:t>
            </a:r>
            <a:r>
              <a:rPr lang="en-IN" sz="2400" baseline="30000" dirty="0"/>
              <a:t>(1)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2881290" y="2000241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7</a:t>
            </a:r>
            <a:r>
              <a:rPr lang="en-IN" sz="2400" baseline="30000" dirty="0"/>
              <a:t>(1)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2881290" y="2538708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0</a:t>
            </a:r>
            <a:r>
              <a:rPr lang="en-IN" sz="2400" baseline="30000" dirty="0"/>
              <a:t>(1)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2881290" y="3038774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1</a:t>
            </a:r>
            <a:r>
              <a:rPr lang="en-IN" sz="2400" baseline="30000" dirty="0"/>
              <a:t>(1)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3309918" y="2000241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2</a:t>
            </a:r>
            <a:r>
              <a:rPr lang="en-IN" sz="2400" baseline="30000" dirty="0"/>
              <a:t>(1)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3309918" y="2538708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0</a:t>
            </a:r>
            <a:r>
              <a:rPr lang="en-IN" sz="2400" baseline="30000" dirty="0"/>
              <a:t>(1)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309918" y="3038774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1</a:t>
            </a:r>
            <a:r>
              <a:rPr lang="en-IN" sz="2400" baseline="30000" dirty="0"/>
              <a:t>(1)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3738546" y="2000241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2</a:t>
            </a:r>
            <a:r>
              <a:rPr lang="en-IN" sz="2400" baseline="30000" dirty="0"/>
              <a:t>(1)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3738546" y="2538708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0</a:t>
            </a:r>
            <a:r>
              <a:rPr lang="en-IN" sz="2400" baseline="30000" dirty="0"/>
              <a:t>(2)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3738546" y="3038774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1</a:t>
            </a:r>
            <a:r>
              <a:rPr lang="en-IN" sz="2400" baseline="30000" dirty="0"/>
              <a:t>(1)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4167174" y="2000241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2</a:t>
            </a:r>
            <a:r>
              <a:rPr lang="en-IN" sz="2400" baseline="30000" dirty="0"/>
              <a:t>(1)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4167174" y="2538708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0</a:t>
            </a:r>
            <a:r>
              <a:rPr lang="en-IN" sz="2400" baseline="30000" dirty="0"/>
              <a:t>(2)</a:t>
            </a:r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4167174" y="3038774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3</a:t>
            </a:r>
            <a:r>
              <a:rPr lang="en-IN" sz="2400" baseline="30000" dirty="0"/>
              <a:t>(1)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3667108" y="3538840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H</a:t>
            </a:r>
            <a:endParaRPr lang="en-US" sz="2400" dirty="0"/>
          </a:p>
        </p:txBody>
      </p:sp>
      <p:sp>
        <p:nvSpPr>
          <p:cNvPr id="29" name="TextBox 28"/>
          <p:cNvSpPr txBox="1"/>
          <p:nvPr/>
        </p:nvSpPr>
        <p:spPr>
          <a:xfrm>
            <a:off x="4524364" y="2000241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2</a:t>
            </a:r>
            <a:r>
              <a:rPr lang="en-IN" sz="2400" baseline="30000" dirty="0"/>
              <a:t>(1)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4524364" y="2538708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0</a:t>
            </a:r>
            <a:r>
              <a:rPr lang="en-IN" sz="2400" baseline="30000" dirty="0"/>
              <a:t>(3)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4524364" y="3038774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3</a:t>
            </a:r>
            <a:r>
              <a:rPr lang="en-IN" sz="2400" baseline="30000" dirty="0"/>
              <a:t>(1)</a:t>
            </a:r>
            <a:endParaRPr lang="en-US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4524364" y="3538840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H</a:t>
            </a:r>
            <a:endParaRPr lang="en-US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4952992" y="2000241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4</a:t>
            </a:r>
            <a:r>
              <a:rPr lang="en-IN" sz="2400" baseline="30000" dirty="0"/>
              <a:t>(1)</a:t>
            </a:r>
            <a:endParaRPr lang="en-US" sz="2400" dirty="0"/>
          </a:p>
        </p:txBody>
      </p:sp>
      <p:sp>
        <p:nvSpPr>
          <p:cNvPr id="34" name="TextBox 33"/>
          <p:cNvSpPr txBox="1"/>
          <p:nvPr/>
        </p:nvSpPr>
        <p:spPr>
          <a:xfrm>
            <a:off x="4952992" y="2538708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0</a:t>
            </a:r>
            <a:r>
              <a:rPr lang="en-IN" sz="2400" baseline="30000" dirty="0"/>
              <a:t>(3)</a:t>
            </a:r>
            <a:endParaRPr lang="en-US" sz="2400" dirty="0"/>
          </a:p>
        </p:txBody>
      </p:sp>
      <p:sp>
        <p:nvSpPr>
          <p:cNvPr id="35" name="TextBox 34"/>
          <p:cNvSpPr txBox="1"/>
          <p:nvPr/>
        </p:nvSpPr>
        <p:spPr>
          <a:xfrm>
            <a:off x="4952992" y="3038774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3</a:t>
            </a:r>
            <a:r>
              <a:rPr lang="en-IN" sz="2400" baseline="30000" dirty="0"/>
              <a:t>(1)</a:t>
            </a:r>
            <a:endParaRPr 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5381620" y="2000241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4</a:t>
            </a:r>
            <a:r>
              <a:rPr lang="en-IN" sz="2400" baseline="30000" dirty="0"/>
              <a:t>(1)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5381620" y="2538708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0</a:t>
            </a:r>
            <a:r>
              <a:rPr lang="en-IN" sz="2400" baseline="30000" dirty="0"/>
              <a:t>(3)</a:t>
            </a:r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5381620" y="3038774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2</a:t>
            </a:r>
            <a:r>
              <a:rPr lang="en-IN" sz="2400" baseline="30000" dirty="0"/>
              <a:t>(1)</a:t>
            </a:r>
            <a:endParaRPr lang="en-US" sz="2400" dirty="0"/>
          </a:p>
        </p:txBody>
      </p:sp>
      <p:sp>
        <p:nvSpPr>
          <p:cNvPr id="39" name="TextBox 38"/>
          <p:cNvSpPr txBox="1"/>
          <p:nvPr/>
        </p:nvSpPr>
        <p:spPr>
          <a:xfrm>
            <a:off x="5810248" y="2000241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3</a:t>
            </a:r>
            <a:r>
              <a:rPr lang="en-IN" sz="2400" baseline="30000" dirty="0"/>
              <a:t>(1)</a:t>
            </a:r>
            <a:endParaRPr lang="en-US" sz="2400" dirty="0"/>
          </a:p>
        </p:txBody>
      </p:sp>
      <p:sp>
        <p:nvSpPr>
          <p:cNvPr id="40" name="TextBox 39"/>
          <p:cNvSpPr txBox="1"/>
          <p:nvPr/>
        </p:nvSpPr>
        <p:spPr>
          <a:xfrm>
            <a:off x="5810248" y="2538708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0</a:t>
            </a:r>
            <a:r>
              <a:rPr lang="en-IN" sz="2400" baseline="30000" dirty="0"/>
              <a:t>(3)</a:t>
            </a:r>
            <a:endParaRPr 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5810248" y="3038774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2</a:t>
            </a:r>
            <a:r>
              <a:rPr lang="en-IN" sz="2400" baseline="30000" dirty="0"/>
              <a:t>(1)</a:t>
            </a:r>
            <a:endParaRPr lang="en-US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6238876" y="2071679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3</a:t>
            </a:r>
            <a:r>
              <a:rPr lang="en-IN" sz="2400" baseline="30000" dirty="0"/>
              <a:t>(1)</a:t>
            </a:r>
            <a:endParaRPr lang="en-US" sz="2400" dirty="0"/>
          </a:p>
        </p:txBody>
      </p:sp>
      <p:sp>
        <p:nvSpPr>
          <p:cNvPr id="43" name="TextBox 42"/>
          <p:cNvSpPr txBox="1"/>
          <p:nvPr/>
        </p:nvSpPr>
        <p:spPr>
          <a:xfrm>
            <a:off x="6238876" y="2610146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0</a:t>
            </a:r>
            <a:r>
              <a:rPr lang="en-IN" sz="2400" baseline="30000" dirty="0"/>
              <a:t>(4)</a:t>
            </a:r>
            <a:endParaRPr lang="en-US" sz="2400" dirty="0"/>
          </a:p>
        </p:txBody>
      </p:sp>
      <p:sp>
        <p:nvSpPr>
          <p:cNvPr id="44" name="TextBox 43"/>
          <p:cNvSpPr txBox="1"/>
          <p:nvPr/>
        </p:nvSpPr>
        <p:spPr>
          <a:xfrm>
            <a:off x="6238876" y="3110212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2</a:t>
            </a:r>
            <a:r>
              <a:rPr lang="en-IN" sz="2400" baseline="30000" dirty="0"/>
              <a:t>(1)</a:t>
            </a:r>
            <a:endParaRPr lang="en-US" sz="2400" dirty="0"/>
          </a:p>
        </p:txBody>
      </p:sp>
      <p:sp>
        <p:nvSpPr>
          <p:cNvPr id="45" name="TextBox 44"/>
          <p:cNvSpPr txBox="1"/>
          <p:nvPr/>
        </p:nvSpPr>
        <p:spPr>
          <a:xfrm>
            <a:off x="6167438" y="3538840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H</a:t>
            </a:r>
            <a:endParaRPr lang="en-US" sz="2400" dirty="0"/>
          </a:p>
        </p:txBody>
      </p:sp>
      <p:sp>
        <p:nvSpPr>
          <p:cNvPr id="46" name="TextBox 45"/>
          <p:cNvSpPr txBox="1"/>
          <p:nvPr/>
        </p:nvSpPr>
        <p:spPr>
          <a:xfrm>
            <a:off x="6667504" y="2071679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3</a:t>
            </a:r>
            <a:r>
              <a:rPr lang="en-IN" sz="2400" baseline="30000" dirty="0"/>
              <a:t>(2)</a:t>
            </a:r>
            <a:endParaRPr lang="en-US" sz="2400" dirty="0"/>
          </a:p>
        </p:txBody>
      </p:sp>
      <p:sp>
        <p:nvSpPr>
          <p:cNvPr id="47" name="TextBox 46"/>
          <p:cNvSpPr txBox="1"/>
          <p:nvPr/>
        </p:nvSpPr>
        <p:spPr>
          <a:xfrm>
            <a:off x="6667504" y="2610146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0</a:t>
            </a:r>
            <a:r>
              <a:rPr lang="en-IN" sz="2400" baseline="30000" dirty="0"/>
              <a:t>(4)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6667504" y="3110212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2</a:t>
            </a:r>
            <a:r>
              <a:rPr lang="en-IN" sz="2400" baseline="30000" dirty="0"/>
              <a:t>(1)</a:t>
            </a:r>
            <a:endParaRPr lang="en-US" sz="2400" dirty="0"/>
          </a:p>
        </p:txBody>
      </p:sp>
      <p:sp>
        <p:nvSpPr>
          <p:cNvPr id="49" name="TextBox 48"/>
          <p:cNvSpPr txBox="1"/>
          <p:nvPr/>
        </p:nvSpPr>
        <p:spPr>
          <a:xfrm>
            <a:off x="6596066" y="3538840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H</a:t>
            </a:r>
            <a:endParaRPr lang="en-US" sz="2400" dirty="0"/>
          </a:p>
        </p:txBody>
      </p:sp>
      <p:sp>
        <p:nvSpPr>
          <p:cNvPr id="50" name="TextBox 49"/>
          <p:cNvSpPr txBox="1"/>
          <p:nvPr/>
        </p:nvSpPr>
        <p:spPr>
          <a:xfrm>
            <a:off x="7024694" y="2071679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3</a:t>
            </a:r>
            <a:r>
              <a:rPr lang="en-IN" sz="2400" baseline="30000" dirty="0"/>
              <a:t>(2)</a:t>
            </a:r>
            <a:endParaRPr lang="en-US" sz="2400" dirty="0"/>
          </a:p>
        </p:txBody>
      </p:sp>
      <p:sp>
        <p:nvSpPr>
          <p:cNvPr id="51" name="TextBox 50"/>
          <p:cNvSpPr txBox="1"/>
          <p:nvPr/>
        </p:nvSpPr>
        <p:spPr>
          <a:xfrm>
            <a:off x="7024694" y="2610146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0</a:t>
            </a:r>
            <a:r>
              <a:rPr lang="en-IN" sz="2400" baseline="30000" dirty="0"/>
              <a:t>(4)</a:t>
            </a:r>
            <a:endParaRPr lang="en-US" sz="2400" dirty="0"/>
          </a:p>
        </p:txBody>
      </p:sp>
      <p:sp>
        <p:nvSpPr>
          <p:cNvPr id="52" name="TextBox 51"/>
          <p:cNvSpPr txBox="1"/>
          <p:nvPr/>
        </p:nvSpPr>
        <p:spPr>
          <a:xfrm>
            <a:off x="7024694" y="3110212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2</a:t>
            </a:r>
            <a:r>
              <a:rPr lang="en-IN" sz="2400" baseline="30000" dirty="0"/>
              <a:t>(2)</a:t>
            </a:r>
            <a:endParaRPr lang="en-US" sz="2400" dirty="0"/>
          </a:p>
        </p:txBody>
      </p:sp>
      <p:sp>
        <p:nvSpPr>
          <p:cNvPr id="53" name="TextBox 52"/>
          <p:cNvSpPr txBox="1"/>
          <p:nvPr/>
        </p:nvSpPr>
        <p:spPr>
          <a:xfrm>
            <a:off x="7024694" y="3538840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H</a:t>
            </a:r>
            <a:endParaRPr lang="en-US" sz="2400" dirty="0"/>
          </a:p>
        </p:txBody>
      </p:sp>
      <p:sp>
        <p:nvSpPr>
          <p:cNvPr id="54" name="TextBox 53"/>
          <p:cNvSpPr txBox="1"/>
          <p:nvPr/>
        </p:nvSpPr>
        <p:spPr>
          <a:xfrm>
            <a:off x="7453322" y="2071679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1</a:t>
            </a:r>
            <a:r>
              <a:rPr lang="en-IN" sz="2400" baseline="30000" dirty="0"/>
              <a:t>(1)</a:t>
            </a:r>
            <a:endParaRPr lang="en-US" sz="2400" dirty="0"/>
          </a:p>
        </p:txBody>
      </p:sp>
      <p:sp>
        <p:nvSpPr>
          <p:cNvPr id="55" name="TextBox 54"/>
          <p:cNvSpPr txBox="1"/>
          <p:nvPr/>
        </p:nvSpPr>
        <p:spPr>
          <a:xfrm>
            <a:off x="7453322" y="2610146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0</a:t>
            </a:r>
            <a:r>
              <a:rPr lang="en-IN" sz="2400" baseline="30000" dirty="0"/>
              <a:t>(4)</a:t>
            </a:r>
            <a:endParaRPr lang="en-US" sz="2400" dirty="0"/>
          </a:p>
        </p:txBody>
      </p:sp>
      <p:sp>
        <p:nvSpPr>
          <p:cNvPr id="56" name="TextBox 55"/>
          <p:cNvSpPr txBox="1"/>
          <p:nvPr/>
        </p:nvSpPr>
        <p:spPr>
          <a:xfrm>
            <a:off x="7453322" y="3110212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2</a:t>
            </a:r>
            <a:r>
              <a:rPr lang="en-IN" sz="2400" baseline="30000" dirty="0"/>
              <a:t>(2)</a:t>
            </a:r>
            <a:endParaRPr lang="en-US" sz="2400" dirty="0"/>
          </a:p>
        </p:txBody>
      </p:sp>
      <p:sp>
        <p:nvSpPr>
          <p:cNvPr id="57" name="TextBox 56"/>
          <p:cNvSpPr txBox="1"/>
          <p:nvPr/>
        </p:nvSpPr>
        <p:spPr>
          <a:xfrm>
            <a:off x="7881950" y="2000241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1</a:t>
            </a:r>
            <a:r>
              <a:rPr lang="en-IN" sz="2400" baseline="30000" dirty="0"/>
              <a:t>(1)</a:t>
            </a:r>
            <a:endParaRPr lang="en-US" sz="2400" dirty="0"/>
          </a:p>
        </p:txBody>
      </p:sp>
      <p:sp>
        <p:nvSpPr>
          <p:cNvPr id="58" name="TextBox 57"/>
          <p:cNvSpPr txBox="1"/>
          <p:nvPr/>
        </p:nvSpPr>
        <p:spPr>
          <a:xfrm>
            <a:off x="7881950" y="2538708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0</a:t>
            </a:r>
            <a:r>
              <a:rPr lang="en-IN" sz="2400" baseline="30000" dirty="0"/>
              <a:t>(4)</a:t>
            </a:r>
            <a:endParaRPr lang="en-US" sz="2400" dirty="0"/>
          </a:p>
        </p:txBody>
      </p:sp>
      <p:sp>
        <p:nvSpPr>
          <p:cNvPr id="59" name="TextBox 58"/>
          <p:cNvSpPr txBox="1"/>
          <p:nvPr/>
        </p:nvSpPr>
        <p:spPr>
          <a:xfrm>
            <a:off x="7881950" y="3038774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2</a:t>
            </a:r>
            <a:r>
              <a:rPr lang="en-IN" sz="2400" baseline="30000" dirty="0"/>
              <a:t>(3)</a:t>
            </a:r>
            <a:endParaRPr lang="en-US" sz="2400" dirty="0"/>
          </a:p>
        </p:txBody>
      </p:sp>
      <p:sp>
        <p:nvSpPr>
          <p:cNvPr id="60" name="TextBox 59"/>
          <p:cNvSpPr txBox="1"/>
          <p:nvPr/>
        </p:nvSpPr>
        <p:spPr>
          <a:xfrm>
            <a:off x="7881950" y="3538840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H</a:t>
            </a:r>
            <a:endParaRPr lang="en-US" sz="2400" dirty="0"/>
          </a:p>
        </p:txBody>
      </p:sp>
      <p:sp>
        <p:nvSpPr>
          <p:cNvPr id="61" name="TextBox 60"/>
          <p:cNvSpPr txBox="1"/>
          <p:nvPr/>
        </p:nvSpPr>
        <p:spPr>
          <a:xfrm>
            <a:off x="8310578" y="2000241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1</a:t>
            </a:r>
            <a:r>
              <a:rPr lang="en-IN" sz="2400" baseline="30000" dirty="0"/>
              <a:t>(1)</a:t>
            </a:r>
            <a:endParaRPr lang="en-US" sz="2400" dirty="0"/>
          </a:p>
        </p:txBody>
      </p:sp>
      <p:sp>
        <p:nvSpPr>
          <p:cNvPr id="62" name="TextBox 61"/>
          <p:cNvSpPr txBox="1"/>
          <p:nvPr/>
        </p:nvSpPr>
        <p:spPr>
          <a:xfrm>
            <a:off x="8310578" y="2538708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0</a:t>
            </a:r>
            <a:r>
              <a:rPr lang="en-IN" sz="2400" baseline="30000" dirty="0"/>
              <a:t>(5)</a:t>
            </a:r>
            <a:endParaRPr lang="en-US" sz="2400" dirty="0"/>
          </a:p>
        </p:txBody>
      </p:sp>
      <p:sp>
        <p:nvSpPr>
          <p:cNvPr id="63" name="TextBox 62"/>
          <p:cNvSpPr txBox="1"/>
          <p:nvPr/>
        </p:nvSpPr>
        <p:spPr>
          <a:xfrm>
            <a:off x="8310578" y="3038774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2</a:t>
            </a:r>
            <a:r>
              <a:rPr lang="en-IN" sz="2400" baseline="30000" dirty="0"/>
              <a:t>(3)</a:t>
            </a:r>
            <a:endParaRPr lang="en-US" sz="2400" dirty="0"/>
          </a:p>
        </p:txBody>
      </p:sp>
      <p:sp>
        <p:nvSpPr>
          <p:cNvPr id="64" name="TextBox 63"/>
          <p:cNvSpPr txBox="1"/>
          <p:nvPr/>
        </p:nvSpPr>
        <p:spPr>
          <a:xfrm>
            <a:off x="8310578" y="3538840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H</a:t>
            </a:r>
            <a:endParaRPr lang="en-US" sz="2400" dirty="0"/>
          </a:p>
        </p:txBody>
      </p:sp>
      <p:sp>
        <p:nvSpPr>
          <p:cNvPr id="65" name="TextBox 64"/>
          <p:cNvSpPr txBox="1"/>
          <p:nvPr/>
        </p:nvSpPr>
        <p:spPr>
          <a:xfrm>
            <a:off x="8739206" y="2000241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1</a:t>
            </a:r>
            <a:r>
              <a:rPr lang="en-IN" sz="2400" baseline="30000" dirty="0"/>
              <a:t>(2)</a:t>
            </a:r>
            <a:endParaRPr lang="en-US" sz="2400" dirty="0"/>
          </a:p>
        </p:txBody>
      </p:sp>
      <p:sp>
        <p:nvSpPr>
          <p:cNvPr id="66" name="TextBox 65"/>
          <p:cNvSpPr txBox="1"/>
          <p:nvPr/>
        </p:nvSpPr>
        <p:spPr>
          <a:xfrm>
            <a:off x="8739206" y="2538708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0</a:t>
            </a:r>
            <a:r>
              <a:rPr lang="en-IN" sz="2400" baseline="30000" dirty="0"/>
              <a:t>(5)</a:t>
            </a:r>
            <a:endParaRPr lang="en-US" sz="2400" dirty="0"/>
          </a:p>
        </p:txBody>
      </p:sp>
      <p:sp>
        <p:nvSpPr>
          <p:cNvPr id="67" name="TextBox 66"/>
          <p:cNvSpPr txBox="1"/>
          <p:nvPr/>
        </p:nvSpPr>
        <p:spPr>
          <a:xfrm>
            <a:off x="8739206" y="3038774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2</a:t>
            </a:r>
            <a:r>
              <a:rPr lang="en-IN" sz="2400" baseline="30000" dirty="0"/>
              <a:t>(3)</a:t>
            </a:r>
            <a:endParaRPr lang="en-US" sz="2400" dirty="0"/>
          </a:p>
        </p:txBody>
      </p:sp>
      <p:sp>
        <p:nvSpPr>
          <p:cNvPr id="68" name="TextBox 67"/>
          <p:cNvSpPr txBox="1"/>
          <p:nvPr/>
        </p:nvSpPr>
        <p:spPr>
          <a:xfrm>
            <a:off x="8739206" y="3538840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H</a:t>
            </a:r>
            <a:endParaRPr lang="en-US" sz="2400" dirty="0"/>
          </a:p>
        </p:txBody>
      </p:sp>
      <p:sp>
        <p:nvSpPr>
          <p:cNvPr id="69" name="TextBox 68"/>
          <p:cNvSpPr txBox="1"/>
          <p:nvPr/>
        </p:nvSpPr>
        <p:spPr>
          <a:xfrm>
            <a:off x="9167834" y="2071679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7</a:t>
            </a:r>
            <a:r>
              <a:rPr lang="en-IN" sz="2400" baseline="30000" dirty="0"/>
              <a:t>(1)</a:t>
            </a:r>
            <a:endParaRPr lang="en-US" sz="2400" dirty="0"/>
          </a:p>
        </p:txBody>
      </p:sp>
      <p:sp>
        <p:nvSpPr>
          <p:cNvPr id="70" name="TextBox 69"/>
          <p:cNvSpPr txBox="1"/>
          <p:nvPr/>
        </p:nvSpPr>
        <p:spPr>
          <a:xfrm>
            <a:off x="9167834" y="2610146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0</a:t>
            </a:r>
            <a:r>
              <a:rPr lang="en-IN" sz="2400" baseline="30000" dirty="0"/>
              <a:t>(5)</a:t>
            </a:r>
            <a:endParaRPr lang="en-US" sz="2400" dirty="0"/>
          </a:p>
        </p:txBody>
      </p:sp>
      <p:sp>
        <p:nvSpPr>
          <p:cNvPr id="71" name="TextBox 70"/>
          <p:cNvSpPr txBox="1"/>
          <p:nvPr/>
        </p:nvSpPr>
        <p:spPr>
          <a:xfrm>
            <a:off x="9167834" y="3110212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2</a:t>
            </a:r>
            <a:r>
              <a:rPr lang="en-IN" sz="2400" baseline="30000" dirty="0"/>
              <a:t>(3)</a:t>
            </a:r>
            <a:endParaRPr lang="en-US" sz="2400" dirty="0"/>
          </a:p>
        </p:txBody>
      </p:sp>
      <p:sp>
        <p:nvSpPr>
          <p:cNvPr id="72" name="TextBox 71"/>
          <p:cNvSpPr txBox="1"/>
          <p:nvPr/>
        </p:nvSpPr>
        <p:spPr>
          <a:xfrm>
            <a:off x="9596462" y="2000241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7</a:t>
            </a:r>
            <a:r>
              <a:rPr lang="en-IN" sz="2400" baseline="30000" dirty="0"/>
              <a:t>(1)</a:t>
            </a:r>
            <a:endParaRPr lang="en-US" sz="2400" dirty="0"/>
          </a:p>
        </p:txBody>
      </p:sp>
      <p:sp>
        <p:nvSpPr>
          <p:cNvPr id="73" name="TextBox 72"/>
          <p:cNvSpPr txBox="1"/>
          <p:nvPr/>
        </p:nvSpPr>
        <p:spPr>
          <a:xfrm>
            <a:off x="9596462" y="2538708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0</a:t>
            </a:r>
            <a:r>
              <a:rPr lang="en-IN" sz="2400" baseline="30000" dirty="0"/>
              <a:t>(6)</a:t>
            </a:r>
            <a:endParaRPr lang="en-US" sz="2400" dirty="0"/>
          </a:p>
        </p:txBody>
      </p:sp>
      <p:sp>
        <p:nvSpPr>
          <p:cNvPr id="74" name="TextBox 73"/>
          <p:cNvSpPr txBox="1"/>
          <p:nvPr/>
        </p:nvSpPr>
        <p:spPr>
          <a:xfrm>
            <a:off x="9596462" y="3038774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2</a:t>
            </a:r>
            <a:r>
              <a:rPr lang="en-IN" sz="2400" baseline="30000" dirty="0"/>
              <a:t>(3)</a:t>
            </a:r>
            <a:endParaRPr lang="en-US" sz="2400" dirty="0"/>
          </a:p>
        </p:txBody>
      </p:sp>
      <p:sp>
        <p:nvSpPr>
          <p:cNvPr id="75" name="TextBox 74"/>
          <p:cNvSpPr txBox="1"/>
          <p:nvPr/>
        </p:nvSpPr>
        <p:spPr>
          <a:xfrm>
            <a:off x="10025090" y="2000241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1</a:t>
            </a:r>
            <a:r>
              <a:rPr lang="en-IN" sz="2400" baseline="30000" dirty="0"/>
              <a:t>(1)</a:t>
            </a:r>
            <a:endParaRPr lang="en-US" sz="2400" dirty="0"/>
          </a:p>
        </p:txBody>
      </p:sp>
      <p:sp>
        <p:nvSpPr>
          <p:cNvPr id="76" name="TextBox 75"/>
          <p:cNvSpPr txBox="1"/>
          <p:nvPr/>
        </p:nvSpPr>
        <p:spPr>
          <a:xfrm>
            <a:off x="10025090" y="2538708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0</a:t>
            </a:r>
            <a:r>
              <a:rPr lang="en-IN" sz="2400" baseline="30000" dirty="0"/>
              <a:t>(6)</a:t>
            </a:r>
            <a:endParaRPr lang="en-US" sz="2400" dirty="0"/>
          </a:p>
        </p:txBody>
      </p:sp>
      <p:sp>
        <p:nvSpPr>
          <p:cNvPr id="77" name="TextBox 76"/>
          <p:cNvSpPr txBox="1"/>
          <p:nvPr/>
        </p:nvSpPr>
        <p:spPr>
          <a:xfrm>
            <a:off x="10025090" y="3038774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2</a:t>
            </a:r>
            <a:r>
              <a:rPr lang="en-IN" sz="2400" baseline="30000" dirty="0"/>
              <a:t>(3)</a:t>
            </a:r>
            <a:endParaRPr lang="en-US" sz="2400" dirty="0"/>
          </a:p>
        </p:txBody>
      </p:sp>
      <p:sp>
        <p:nvSpPr>
          <p:cNvPr id="78" name="TextBox 77"/>
          <p:cNvSpPr txBox="1"/>
          <p:nvPr/>
        </p:nvSpPr>
        <p:spPr>
          <a:xfrm>
            <a:off x="9596462" y="3500439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H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92A59-2B5C-4A1F-A537-48C16DBF224B}"/>
              </a:ext>
            </a:extLst>
          </p:cNvPr>
          <p:cNvSpPr txBox="1"/>
          <p:nvPr/>
        </p:nvSpPr>
        <p:spPr>
          <a:xfrm>
            <a:off x="2060242" y="4158228"/>
            <a:ext cx="84716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Hit Ratio  = Number of Hits  / Total number of access </a:t>
            </a:r>
          </a:p>
          <a:p>
            <a:r>
              <a:rPr lang="en-US" dirty="0"/>
              <a:t>	= 9/ 20 </a:t>
            </a:r>
          </a:p>
          <a:p>
            <a:r>
              <a:rPr lang="en-US" dirty="0"/>
              <a:t>	= 0.45</a:t>
            </a:r>
          </a:p>
          <a:p>
            <a:endParaRPr lang="en-US" dirty="0"/>
          </a:p>
          <a:p>
            <a:r>
              <a:rPr lang="en-US" dirty="0"/>
              <a:t>Miss Ratio = Number of Miss / Total number of access</a:t>
            </a:r>
          </a:p>
          <a:p>
            <a:r>
              <a:rPr lang="en-US" dirty="0"/>
              <a:t>	Or</a:t>
            </a:r>
          </a:p>
          <a:p>
            <a:r>
              <a:rPr lang="en-US" dirty="0"/>
              <a:t>	= 1 – Hit Ratio</a:t>
            </a:r>
          </a:p>
          <a:p>
            <a:r>
              <a:rPr lang="en-US" dirty="0"/>
              <a:t>	= 1 – 0.45</a:t>
            </a:r>
          </a:p>
          <a:p>
            <a:r>
              <a:rPr lang="en-US" dirty="0"/>
              <a:t>	= 0.55  </a:t>
            </a:r>
          </a:p>
        </p:txBody>
      </p:sp>
    </p:spTree>
    <p:extLst>
      <p:ext uri="{BB962C8B-B14F-4D97-AF65-F5344CB8AC3E}">
        <p14:creationId xmlns:p14="http://schemas.microsoft.com/office/powerpoint/2010/main" val="2277182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Optimal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D4192-03EF-4BFF-91DC-81F9057566DD}" type="slidenum">
              <a:rPr lang="en-US" smtClean="0"/>
              <a:pPr/>
              <a:t>91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095464" y="1500175"/>
          <a:ext cx="8358260" cy="243979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17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9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79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79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79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79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79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79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79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791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791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1791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1791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1791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1791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1791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1791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1791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1791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1791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405342"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7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0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1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2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0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3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0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4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2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3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0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3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2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1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2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0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1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7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0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600" dirty="0"/>
                        <a:t>1</a:t>
                      </a:r>
                      <a:endParaRPr lang="en-US" sz="2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67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50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591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342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166910" y="2007864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7</a:t>
            </a:r>
            <a:endParaRPr lang="en-US" sz="2600" dirty="0"/>
          </a:p>
        </p:txBody>
      </p:sp>
      <p:sp>
        <p:nvSpPr>
          <p:cNvPr id="7" name="TextBox 6"/>
          <p:cNvSpPr txBox="1"/>
          <p:nvPr/>
        </p:nvSpPr>
        <p:spPr>
          <a:xfrm>
            <a:off x="2595538" y="2000241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7</a:t>
            </a:r>
            <a:endParaRPr lang="en-US" sz="2600" dirty="0"/>
          </a:p>
        </p:txBody>
      </p:sp>
      <p:sp>
        <p:nvSpPr>
          <p:cNvPr id="8" name="TextBox 7"/>
          <p:cNvSpPr txBox="1"/>
          <p:nvPr/>
        </p:nvSpPr>
        <p:spPr>
          <a:xfrm>
            <a:off x="2595538" y="2507930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0</a:t>
            </a:r>
            <a:endParaRPr lang="en-US" sz="2600" dirty="0"/>
          </a:p>
        </p:txBody>
      </p:sp>
      <p:sp>
        <p:nvSpPr>
          <p:cNvPr id="9" name="TextBox 8"/>
          <p:cNvSpPr txBox="1"/>
          <p:nvPr/>
        </p:nvSpPr>
        <p:spPr>
          <a:xfrm>
            <a:off x="3024166" y="2000241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7</a:t>
            </a:r>
            <a:endParaRPr lang="en-US" sz="2600" dirty="0"/>
          </a:p>
        </p:txBody>
      </p:sp>
      <p:sp>
        <p:nvSpPr>
          <p:cNvPr id="10" name="TextBox 9"/>
          <p:cNvSpPr txBox="1"/>
          <p:nvPr/>
        </p:nvSpPr>
        <p:spPr>
          <a:xfrm>
            <a:off x="3024166" y="2507930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0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4166" y="3007996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1</a:t>
            </a:r>
            <a:endParaRPr lang="en-US" sz="2600" dirty="0"/>
          </a:p>
        </p:txBody>
      </p:sp>
      <p:sp>
        <p:nvSpPr>
          <p:cNvPr id="12" name="TextBox 11"/>
          <p:cNvSpPr txBox="1"/>
          <p:nvPr/>
        </p:nvSpPr>
        <p:spPr>
          <a:xfrm>
            <a:off x="3381356" y="2000241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2</a:t>
            </a:r>
            <a:endParaRPr lang="en-US" sz="2600" dirty="0"/>
          </a:p>
        </p:txBody>
      </p:sp>
      <p:sp>
        <p:nvSpPr>
          <p:cNvPr id="13" name="TextBox 12"/>
          <p:cNvSpPr txBox="1"/>
          <p:nvPr/>
        </p:nvSpPr>
        <p:spPr>
          <a:xfrm>
            <a:off x="3381356" y="2507930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0</a:t>
            </a:r>
            <a:endParaRPr lang="en-US" sz="2600" dirty="0"/>
          </a:p>
        </p:txBody>
      </p:sp>
      <p:sp>
        <p:nvSpPr>
          <p:cNvPr id="14" name="TextBox 13"/>
          <p:cNvSpPr txBox="1"/>
          <p:nvPr/>
        </p:nvSpPr>
        <p:spPr>
          <a:xfrm>
            <a:off x="3381356" y="3007996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1</a:t>
            </a:r>
            <a:endParaRPr lang="en-US" sz="2600" dirty="0"/>
          </a:p>
        </p:txBody>
      </p:sp>
      <p:sp>
        <p:nvSpPr>
          <p:cNvPr id="15" name="TextBox 14"/>
          <p:cNvSpPr txBox="1"/>
          <p:nvPr/>
        </p:nvSpPr>
        <p:spPr>
          <a:xfrm>
            <a:off x="3809984" y="2000241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2</a:t>
            </a:r>
            <a:endParaRPr lang="en-US" sz="2600" dirty="0"/>
          </a:p>
        </p:txBody>
      </p:sp>
      <p:sp>
        <p:nvSpPr>
          <p:cNvPr id="16" name="TextBox 15"/>
          <p:cNvSpPr txBox="1"/>
          <p:nvPr/>
        </p:nvSpPr>
        <p:spPr>
          <a:xfrm>
            <a:off x="3809984" y="2507930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0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3809984" y="3007996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1</a:t>
            </a:r>
            <a:endParaRPr lang="en-US" sz="2600" dirty="0"/>
          </a:p>
        </p:txBody>
      </p:sp>
      <p:sp>
        <p:nvSpPr>
          <p:cNvPr id="18" name="TextBox 17"/>
          <p:cNvSpPr txBox="1"/>
          <p:nvPr/>
        </p:nvSpPr>
        <p:spPr>
          <a:xfrm>
            <a:off x="3809984" y="3508062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H</a:t>
            </a:r>
            <a:endParaRPr lang="en-US" sz="2600" dirty="0"/>
          </a:p>
        </p:txBody>
      </p:sp>
      <p:sp>
        <p:nvSpPr>
          <p:cNvPr id="19" name="TextBox 18"/>
          <p:cNvSpPr txBox="1"/>
          <p:nvPr/>
        </p:nvSpPr>
        <p:spPr>
          <a:xfrm>
            <a:off x="4238612" y="2000241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2</a:t>
            </a:r>
            <a:endParaRPr lang="en-US" sz="2600" dirty="0"/>
          </a:p>
        </p:txBody>
      </p:sp>
      <p:sp>
        <p:nvSpPr>
          <p:cNvPr id="20" name="TextBox 19"/>
          <p:cNvSpPr txBox="1"/>
          <p:nvPr/>
        </p:nvSpPr>
        <p:spPr>
          <a:xfrm>
            <a:off x="4238612" y="2507930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0</a:t>
            </a:r>
            <a:endParaRPr lang="en-US" sz="2600" dirty="0"/>
          </a:p>
        </p:txBody>
      </p:sp>
      <p:sp>
        <p:nvSpPr>
          <p:cNvPr id="21" name="TextBox 20"/>
          <p:cNvSpPr txBox="1"/>
          <p:nvPr/>
        </p:nvSpPr>
        <p:spPr>
          <a:xfrm>
            <a:off x="4238612" y="3007996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3</a:t>
            </a:r>
            <a:endParaRPr lang="en-US" sz="2600" dirty="0"/>
          </a:p>
        </p:txBody>
      </p:sp>
      <p:sp>
        <p:nvSpPr>
          <p:cNvPr id="22" name="TextBox 21"/>
          <p:cNvSpPr txBox="1"/>
          <p:nvPr/>
        </p:nvSpPr>
        <p:spPr>
          <a:xfrm>
            <a:off x="4667240" y="2000241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2</a:t>
            </a:r>
            <a:endParaRPr lang="en-US" sz="2600" dirty="0"/>
          </a:p>
        </p:txBody>
      </p:sp>
      <p:sp>
        <p:nvSpPr>
          <p:cNvPr id="23" name="TextBox 22"/>
          <p:cNvSpPr txBox="1"/>
          <p:nvPr/>
        </p:nvSpPr>
        <p:spPr>
          <a:xfrm>
            <a:off x="4667240" y="2507930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0</a:t>
            </a:r>
            <a:endParaRPr lang="en-US" sz="2600" dirty="0"/>
          </a:p>
        </p:txBody>
      </p:sp>
      <p:sp>
        <p:nvSpPr>
          <p:cNvPr id="24" name="TextBox 23"/>
          <p:cNvSpPr txBox="1"/>
          <p:nvPr/>
        </p:nvSpPr>
        <p:spPr>
          <a:xfrm>
            <a:off x="4667240" y="3007996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3</a:t>
            </a:r>
            <a:endParaRPr lang="en-US" sz="2600" dirty="0"/>
          </a:p>
        </p:txBody>
      </p:sp>
      <p:sp>
        <p:nvSpPr>
          <p:cNvPr id="25" name="TextBox 24"/>
          <p:cNvSpPr txBox="1"/>
          <p:nvPr/>
        </p:nvSpPr>
        <p:spPr>
          <a:xfrm>
            <a:off x="4667240" y="3500439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H</a:t>
            </a:r>
            <a:endParaRPr lang="en-US" sz="2600" dirty="0"/>
          </a:p>
        </p:txBody>
      </p:sp>
      <p:sp>
        <p:nvSpPr>
          <p:cNvPr id="26" name="TextBox 25"/>
          <p:cNvSpPr txBox="1"/>
          <p:nvPr/>
        </p:nvSpPr>
        <p:spPr>
          <a:xfrm>
            <a:off x="5024430" y="2000241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2</a:t>
            </a:r>
            <a:endParaRPr lang="en-US" sz="2600" dirty="0"/>
          </a:p>
        </p:txBody>
      </p:sp>
      <p:sp>
        <p:nvSpPr>
          <p:cNvPr id="27" name="TextBox 26"/>
          <p:cNvSpPr txBox="1"/>
          <p:nvPr/>
        </p:nvSpPr>
        <p:spPr>
          <a:xfrm>
            <a:off x="5024430" y="2507930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4</a:t>
            </a:r>
            <a:endParaRPr lang="en-US" sz="2600" dirty="0"/>
          </a:p>
        </p:txBody>
      </p:sp>
      <p:sp>
        <p:nvSpPr>
          <p:cNvPr id="28" name="TextBox 27"/>
          <p:cNvSpPr txBox="1"/>
          <p:nvPr/>
        </p:nvSpPr>
        <p:spPr>
          <a:xfrm>
            <a:off x="5024430" y="3007996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3</a:t>
            </a:r>
            <a:endParaRPr lang="en-US" sz="2600" dirty="0"/>
          </a:p>
        </p:txBody>
      </p:sp>
      <p:sp>
        <p:nvSpPr>
          <p:cNvPr id="29" name="TextBox 28"/>
          <p:cNvSpPr txBox="1"/>
          <p:nvPr/>
        </p:nvSpPr>
        <p:spPr>
          <a:xfrm>
            <a:off x="5453058" y="2000241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2</a:t>
            </a:r>
            <a:endParaRPr lang="en-US" sz="2600" dirty="0"/>
          </a:p>
        </p:txBody>
      </p:sp>
      <p:sp>
        <p:nvSpPr>
          <p:cNvPr id="30" name="TextBox 29"/>
          <p:cNvSpPr txBox="1"/>
          <p:nvPr/>
        </p:nvSpPr>
        <p:spPr>
          <a:xfrm>
            <a:off x="5453058" y="2507930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4</a:t>
            </a:r>
            <a:endParaRPr lang="en-US" sz="2600" dirty="0"/>
          </a:p>
        </p:txBody>
      </p:sp>
      <p:sp>
        <p:nvSpPr>
          <p:cNvPr id="31" name="TextBox 30"/>
          <p:cNvSpPr txBox="1"/>
          <p:nvPr/>
        </p:nvSpPr>
        <p:spPr>
          <a:xfrm>
            <a:off x="5453058" y="3007996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3</a:t>
            </a:r>
            <a:endParaRPr lang="en-US" sz="2600" dirty="0"/>
          </a:p>
        </p:txBody>
      </p:sp>
      <p:sp>
        <p:nvSpPr>
          <p:cNvPr id="32" name="TextBox 31"/>
          <p:cNvSpPr txBox="1"/>
          <p:nvPr/>
        </p:nvSpPr>
        <p:spPr>
          <a:xfrm>
            <a:off x="5881686" y="2000241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2</a:t>
            </a:r>
            <a:endParaRPr lang="en-US" sz="2600" dirty="0"/>
          </a:p>
        </p:txBody>
      </p:sp>
      <p:sp>
        <p:nvSpPr>
          <p:cNvPr id="33" name="TextBox 32"/>
          <p:cNvSpPr txBox="1"/>
          <p:nvPr/>
        </p:nvSpPr>
        <p:spPr>
          <a:xfrm>
            <a:off x="5881686" y="2507930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4</a:t>
            </a:r>
            <a:endParaRPr lang="en-US" sz="2600" dirty="0"/>
          </a:p>
        </p:txBody>
      </p:sp>
      <p:sp>
        <p:nvSpPr>
          <p:cNvPr id="34" name="TextBox 33"/>
          <p:cNvSpPr txBox="1"/>
          <p:nvPr/>
        </p:nvSpPr>
        <p:spPr>
          <a:xfrm>
            <a:off x="5881686" y="3007996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3</a:t>
            </a:r>
            <a:endParaRPr lang="en-US" sz="2600" dirty="0"/>
          </a:p>
        </p:txBody>
      </p:sp>
      <p:sp>
        <p:nvSpPr>
          <p:cNvPr id="35" name="TextBox 34"/>
          <p:cNvSpPr txBox="1"/>
          <p:nvPr/>
        </p:nvSpPr>
        <p:spPr>
          <a:xfrm>
            <a:off x="5453058" y="3500439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H</a:t>
            </a:r>
            <a:endParaRPr lang="en-US" sz="2600" dirty="0"/>
          </a:p>
        </p:txBody>
      </p:sp>
      <p:sp>
        <p:nvSpPr>
          <p:cNvPr id="36" name="TextBox 35"/>
          <p:cNvSpPr txBox="1"/>
          <p:nvPr/>
        </p:nvSpPr>
        <p:spPr>
          <a:xfrm>
            <a:off x="5881686" y="3500439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H</a:t>
            </a:r>
            <a:endParaRPr lang="en-US" sz="2600" dirty="0"/>
          </a:p>
        </p:txBody>
      </p:sp>
      <p:sp>
        <p:nvSpPr>
          <p:cNvPr id="37" name="TextBox 36"/>
          <p:cNvSpPr txBox="1"/>
          <p:nvPr/>
        </p:nvSpPr>
        <p:spPr>
          <a:xfrm>
            <a:off x="6310314" y="2000241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2</a:t>
            </a:r>
            <a:endParaRPr lang="en-US" sz="2600" dirty="0"/>
          </a:p>
        </p:txBody>
      </p:sp>
      <p:sp>
        <p:nvSpPr>
          <p:cNvPr id="38" name="TextBox 37"/>
          <p:cNvSpPr txBox="1"/>
          <p:nvPr/>
        </p:nvSpPr>
        <p:spPr>
          <a:xfrm>
            <a:off x="6310314" y="2507930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0</a:t>
            </a:r>
            <a:endParaRPr lang="en-US" sz="2600" dirty="0"/>
          </a:p>
        </p:txBody>
      </p:sp>
      <p:sp>
        <p:nvSpPr>
          <p:cNvPr id="39" name="TextBox 38"/>
          <p:cNvSpPr txBox="1"/>
          <p:nvPr/>
        </p:nvSpPr>
        <p:spPr>
          <a:xfrm>
            <a:off x="6310314" y="3007996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3</a:t>
            </a:r>
            <a:endParaRPr lang="en-US" sz="2600" dirty="0"/>
          </a:p>
        </p:txBody>
      </p:sp>
      <p:sp>
        <p:nvSpPr>
          <p:cNvPr id="40" name="TextBox 39"/>
          <p:cNvSpPr txBox="1"/>
          <p:nvPr/>
        </p:nvSpPr>
        <p:spPr>
          <a:xfrm>
            <a:off x="6738942" y="2000241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2</a:t>
            </a:r>
            <a:endParaRPr lang="en-US" sz="2600" dirty="0"/>
          </a:p>
        </p:txBody>
      </p:sp>
      <p:sp>
        <p:nvSpPr>
          <p:cNvPr id="41" name="TextBox 40"/>
          <p:cNvSpPr txBox="1"/>
          <p:nvPr/>
        </p:nvSpPr>
        <p:spPr>
          <a:xfrm>
            <a:off x="6738942" y="2507930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0</a:t>
            </a:r>
            <a:endParaRPr lang="en-US" sz="2600" dirty="0"/>
          </a:p>
        </p:txBody>
      </p:sp>
      <p:sp>
        <p:nvSpPr>
          <p:cNvPr id="42" name="TextBox 41"/>
          <p:cNvSpPr txBox="1"/>
          <p:nvPr/>
        </p:nvSpPr>
        <p:spPr>
          <a:xfrm>
            <a:off x="6738942" y="3007996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3</a:t>
            </a:r>
            <a:endParaRPr lang="en-US" sz="2600" dirty="0"/>
          </a:p>
        </p:txBody>
      </p:sp>
      <p:sp>
        <p:nvSpPr>
          <p:cNvPr id="43" name="TextBox 42"/>
          <p:cNvSpPr txBox="1"/>
          <p:nvPr/>
        </p:nvSpPr>
        <p:spPr>
          <a:xfrm>
            <a:off x="7167570" y="2000241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2</a:t>
            </a:r>
            <a:endParaRPr lang="en-US" sz="2600" dirty="0"/>
          </a:p>
        </p:txBody>
      </p:sp>
      <p:sp>
        <p:nvSpPr>
          <p:cNvPr id="44" name="TextBox 43"/>
          <p:cNvSpPr txBox="1"/>
          <p:nvPr/>
        </p:nvSpPr>
        <p:spPr>
          <a:xfrm>
            <a:off x="7167570" y="2507930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0</a:t>
            </a:r>
            <a:endParaRPr lang="en-US" sz="2600" dirty="0"/>
          </a:p>
        </p:txBody>
      </p:sp>
      <p:sp>
        <p:nvSpPr>
          <p:cNvPr id="45" name="TextBox 44"/>
          <p:cNvSpPr txBox="1"/>
          <p:nvPr/>
        </p:nvSpPr>
        <p:spPr>
          <a:xfrm>
            <a:off x="7167570" y="3007996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3</a:t>
            </a:r>
            <a:endParaRPr lang="en-US" sz="2600" dirty="0"/>
          </a:p>
        </p:txBody>
      </p:sp>
      <p:sp>
        <p:nvSpPr>
          <p:cNvPr id="49" name="TextBox 48"/>
          <p:cNvSpPr txBox="1"/>
          <p:nvPr/>
        </p:nvSpPr>
        <p:spPr>
          <a:xfrm>
            <a:off x="6738942" y="3500439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H</a:t>
            </a:r>
            <a:endParaRPr lang="en-US" sz="2600" dirty="0"/>
          </a:p>
        </p:txBody>
      </p:sp>
      <p:sp>
        <p:nvSpPr>
          <p:cNvPr id="50" name="TextBox 49"/>
          <p:cNvSpPr txBox="1"/>
          <p:nvPr/>
        </p:nvSpPr>
        <p:spPr>
          <a:xfrm>
            <a:off x="7167570" y="3500439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H</a:t>
            </a:r>
            <a:endParaRPr lang="en-US" sz="2600" dirty="0"/>
          </a:p>
        </p:txBody>
      </p:sp>
      <p:sp>
        <p:nvSpPr>
          <p:cNvPr id="51" name="TextBox 50"/>
          <p:cNvSpPr txBox="1"/>
          <p:nvPr/>
        </p:nvSpPr>
        <p:spPr>
          <a:xfrm>
            <a:off x="7596198" y="2000241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2</a:t>
            </a:r>
            <a:endParaRPr lang="en-US" sz="2600" dirty="0"/>
          </a:p>
        </p:txBody>
      </p:sp>
      <p:sp>
        <p:nvSpPr>
          <p:cNvPr id="52" name="TextBox 51"/>
          <p:cNvSpPr txBox="1"/>
          <p:nvPr/>
        </p:nvSpPr>
        <p:spPr>
          <a:xfrm>
            <a:off x="7596198" y="2507930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0</a:t>
            </a:r>
            <a:endParaRPr lang="en-US" sz="2600" dirty="0"/>
          </a:p>
        </p:txBody>
      </p:sp>
      <p:sp>
        <p:nvSpPr>
          <p:cNvPr id="53" name="TextBox 52"/>
          <p:cNvSpPr txBox="1"/>
          <p:nvPr/>
        </p:nvSpPr>
        <p:spPr>
          <a:xfrm>
            <a:off x="7596198" y="3007996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1</a:t>
            </a:r>
            <a:endParaRPr lang="en-US" sz="2600" dirty="0"/>
          </a:p>
        </p:txBody>
      </p:sp>
      <p:sp>
        <p:nvSpPr>
          <p:cNvPr id="54" name="TextBox 53"/>
          <p:cNvSpPr txBox="1"/>
          <p:nvPr/>
        </p:nvSpPr>
        <p:spPr>
          <a:xfrm>
            <a:off x="8024826" y="2000241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2</a:t>
            </a:r>
            <a:endParaRPr lang="en-US" sz="2600" dirty="0"/>
          </a:p>
        </p:txBody>
      </p:sp>
      <p:sp>
        <p:nvSpPr>
          <p:cNvPr id="55" name="TextBox 54"/>
          <p:cNvSpPr txBox="1"/>
          <p:nvPr/>
        </p:nvSpPr>
        <p:spPr>
          <a:xfrm>
            <a:off x="8024826" y="2507930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0</a:t>
            </a:r>
            <a:endParaRPr lang="en-US" sz="2600" dirty="0"/>
          </a:p>
        </p:txBody>
      </p:sp>
      <p:sp>
        <p:nvSpPr>
          <p:cNvPr id="56" name="TextBox 55"/>
          <p:cNvSpPr txBox="1"/>
          <p:nvPr/>
        </p:nvSpPr>
        <p:spPr>
          <a:xfrm>
            <a:off x="8024826" y="3007996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1</a:t>
            </a:r>
            <a:endParaRPr lang="en-US" sz="2600" dirty="0"/>
          </a:p>
        </p:txBody>
      </p:sp>
      <p:sp>
        <p:nvSpPr>
          <p:cNvPr id="57" name="TextBox 56"/>
          <p:cNvSpPr txBox="1"/>
          <p:nvPr/>
        </p:nvSpPr>
        <p:spPr>
          <a:xfrm>
            <a:off x="8024826" y="3500439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H</a:t>
            </a:r>
            <a:endParaRPr lang="en-US" sz="2600" dirty="0"/>
          </a:p>
        </p:txBody>
      </p:sp>
      <p:sp>
        <p:nvSpPr>
          <p:cNvPr id="62" name="TextBox 61"/>
          <p:cNvSpPr txBox="1"/>
          <p:nvPr/>
        </p:nvSpPr>
        <p:spPr>
          <a:xfrm>
            <a:off x="8453454" y="2000241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2</a:t>
            </a:r>
            <a:endParaRPr lang="en-US" sz="2600" dirty="0"/>
          </a:p>
        </p:txBody>
      </p:sp>
      <p:sp>
        <p:nvSpPr>
          <p:cNvPr id="63" name="TextBox 62"/>
          <p:cNvSpPr txBox="1"/>
          <p:nvPr/>
        </p:nvSpPr>
        <p:spPr>
          <a:xfrm>
            <a:off x="8453454" y="2507930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0</a:t>
            </a:r>
            <a:endParaRPr lang="en-US" sz="2600" dirty="0"/>
          </a:p>
        </p:txBody>
      </p:sp>
      <p:sp>
        <p:nvSpPr>
          <p:cNvPr id="64" name="TextBox 63"/>
          <p:cNvSpPr txBox="1"/>
          <p:nvPr/>
        </p:nvSpPr>
        <p:spPr>
          <a:xfrm>
            <a:off x="8453454" y="3007996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1</a:t>
            </a:r>
            <a:endParaRPr lang="en-US" sz="2600" dirty="0"/>
          </a:p>
        </p:txBody>
      </p:sp>
      <p:sp>
        <p:nvSpPr>
          <p:cNvPr id="65" name="TextBox 64"/>
          <p:cNvSpPr txBox="1"/>
          <p:nvPr/>
        </p:nvSpPr>
        <p:spPr>
          <a:xfrm>
            <a:off x="8453454" y="3500439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H</a:t>
            </a:r>
            <a:endParaRPr lang="en-US" sz="2600" dirty="0"/>
          </a:p>
        </p:txBody>
      </p:sp>
      <p:sp>
        <p:nvSpPr>
          <p:cNvPr id="66" name="TextBox 65"/>
          <p:cNvSpPr txBox="1"/>
          <p:nvPr/>
        </p:nvSpPr>
        <p:spPr>
          <a:xfrm>
            <a:off x="8810644" y="2000241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2</a:t>
            </a:r>
            <a:endParaRPr lang="en-US" sz="2600" dirty="0"/>
          </a:p>
        </p:txBody>
      </p:sp>
      <p:sp>
        <p:nvSpPr>
          <p:cNvPr id="67" name="TextBox 66"/>
          <p:cNvSpPr txBox="1"/>
          <p:nvPr/>
        </p:nvSpPr>
        <p:spPr>
          <a:xfrm>
            <a:off x="8810644" y="2507930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0</a:t>
            </a:r>
            <a:endParaRPr lang="en-US" sz="2600" dirty="0"/>
          </a:p>
        </p:txBody>
      </p:sp>
      <p:sp>
        <p:nvSpPr>
          <p:cNvPr id="68" name="TextBox 67"/>
          <p:cNvSpPr txBox="1"/>
          <p:nvPr/>
        </p:nvSpPr>
        <p:spPr>
          <a:xfrm>
            <a:off x="8810644" y="3007996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1</a:t>
            </a:r>
            <a:endParaRPr lang="en-US" sz="2600" dirty="0"/>
          </a:p>
        </p:txBody>
      </p:sp>
      <p:sp>
        <p:nvSpPr>
          <p:cNvPr id="69" name="TextBox 68"/>
          <p:cNvSpPr txBox="1"/>
          <p:nvPr/>
        </p:nvSpPr>
        <p:spPr>
          <a:xfrm>
            <a:off x="8810644" y="3500439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H</a:t>
            </a:r>
            <a:endParaRPr lang="en-US" sz="2600" dirty="0"/>
          </a:p>
        </p:txBody>
      </p:sp>
      <p:sp>
        <p:nvSpPr>
          <p:cNvPr id="70" name="TextBox 69"/>
          <p:cNvSpPr txBox="1"/>
          <p:nvPr/>
        </p:nvSpPr>
        <p:spPr>
          <a:xfrm>
            <a:off x="9310710" y="2000241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7</a:t>
            </a:r>
            <a:endParaRPr lang="en-US" sz="2600" dirty="0"/>
          </a:p>
        </p:txBody>
      </p:sp>
      <p:sp>
        <p:nvSpPr>
          <p:cNvPr id="71" name="TextBox 70"/>
          <p:cNvSpPr txBox="1"/>
          <p:nvPr/>
        </p:nvSpPr>
        <p:spPr>
          <a:xfrm>
            <a:off x="9310710" y="2507930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0</a:t>
            </a:r>
            <a:endParaRPr lang="en-US" sz="2600" dirty="0"/>
          </a:p>
        </p:txBody>
      </p:sp>
      <p:sp>
        <p:nvSpPr>
          <p:cNvPr id="72" name="TextBox 71"/>
          <p:cNvSpPr txBox="1"/>
          <p:nvPr/>
        </p:nvSpPr>
        <p:spPr>
          <a:xfrm>
            <a:off x="9310710" y="3007996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1</a:t>
            </a:r>
            <a:endParaRPr lang="en-US" sz="2600" dirty="0"/>
          </a:p>
        </p:txBody>
      </p:sp>
      <p:sp>
        <p:nvSpPr>
          <p:cNvPr id="73" name="TextBox 72"/>
          <p:cNvSpPr txBox="1"/>
          <p:nvPr/>
        </p:nvSpPr>
        <p:spPr>
          <a:xfrm>
            <a:off x="9667900" y="2000241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7</a:t>
            </a:r>
            <a:endParaRPr lang="en-US" sz="2600" dirty="0"/>
          </a:p>
        </p:txBody>
      </p:sp>
      <p:sp>
        <p:nvSpPr>
          <p:cNvPr id="74" name="TextBox 73"/>
          <p:cNvSpPr txBox="1"/>
          <p:nvPr/>
        </p:nvSpPr>
        <p:spPr>
          <a:xfrm>
            <a:off x="9667900" y="2507930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0</a:t>
            </a:r>
            <a:endParaRPr lang="en-US" sz="2600" dirty="0"/>
          </a:p>
        </p:txBody>
      </p:sp>
      <p:sp>
        <p:nvSpPr>
          <p:cNvPr id="75" name="TextBox 74"/>
          <p:cNvSpPr txBox="1"/>
          <p:nvPr/>
        </p:nvSpPr>
        <p:spPr>
          <a:xfrm>
            <a:off x="9667900" y="3007996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1</a:t>
            </a:r>
            <a:endParaRPr lang="en-US" sz="2600" dirty="0"/>
          </a:p>
        </p:txBody>
      </p:sp>
      <p:sp>
        <p:nvSpPr>
          <p:cNvPr id="76" name="TextBox 75"/>
          <p:cNvSpPr txBox="1"/>
          <p:nvPr/>
        </p:nvSpPr>
        <p:spPr>
          <a:xfrm>
            <a:off x="10096528" y="2000241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7</a:t>
            </a:r>
            <a:endParaRPr lang="en-US" sz="2600" dirty="0"/>
          </a:p>
        </p:txBody>
      </p:sp>
      <p:sp>
        <p:nvSpPr>
          <p:cNvPr id="77" name="TextBox 76"/>
          <p:cNvSpPr txBox="1"/>
          <p:nvPr/>
        </p:nvSpPr>
        <p:spPr>
          <a:xfrm>
            <a:off x="10096528" y="2507930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0</a:t>
            </a:r>
            <a:endParaRPr lang="en-US" sz="2600" dirty="0"/>
          </a:p>
        </p:txBody>
      </p:sp>
      <p:sp>
        <p:nvSpPr>
          <p:cNvPr id="78" name="TextBox 77"/>
          <p:cNvSpPr txBox="1"/>
          <p:nvPr/>
        </p:nvSpPr>
        <p:spPr>
          <a:xfrm>
            <a:off x="10096528" y="3007996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1</a:t>
            </a:r>
            <a:endParaRPr lang="en-US" sz="2600" dirty="0"/>
          </a:p>
        </p:txBody>
      </p:sp>
      <p:sp>
        <p:nvSpPr>
          <p:cNvPr id="79" name="TextBox 78"/>
          <p:cNvSpPr txBox="1"/>
          <p:nvPr/>
        </p:nvSpPr>
        <p:spPr>
          <a:xfrm>
            <a:off x="9667900" y="3500439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H</a:t>
            </a:r>
            <a:endParaRPr lang="en-US" sz="2600" dirty="0"/>
          </a:p>
        </p:txBody>
      </p:sp>
      <p:sp>
        <p:nvSpPr>
          <p:cNvPr id="80" name="TextBox 79"/>
          <p:cNvSpPr txBox="1"/>
          <p:nvPr/>
        </p:nvSpPr>
        <p:spPr>
          <a:xfrm>
            <a:off x="10096528" y="3500439"/>
            <a:ext cx="3571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H</a:t>
            </a:r>
            <a:endParaRPr lang="en-US" sz="2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09852" y="4143380"/>
            <a:ext cx="7143800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9300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5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6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3E395-7FEA-4383-9C9B-47D434A09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Thrashing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A915B-2DA1-46A9-AC1E-F121BD877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If a process does not have </a:t>
            </a:r>
            <a:r>
              <a:rPr lang="ja-JP" altLang="en-US" dirty="0"/>
              <a:t>“</a:t>
            </a:r>
            <a:r>
              <a:rPr lang="en-US" altLang="ja-JP" dirty="0"/>
              <a:t>enough</a:t>
            </a:r>
            <a:r>
              <a:rPr lang="ja-JP" altLang="en-US" dirty="0"/>
              <a:t>”</a:t>
            </a:r>
            <a:r>
              <a:rPr lang="en-US" altLang="ja-JP" dirty="0"/>
              <a:t> pages, the page-fault rate is very high</a:t>
            </a:r>
          </a:p>
          <a:p>
            <a:pPr lvl="1"/>
            <a:r>
              <a:rPr lang="en-US" altLang="en-US" dirty="0"/>
              <a:t>Page fault to get page</a:t>
            </a:r>
          </a:p>
          <a:p>
            <a:pPr lvl="1"/>
            <a:r>
              <a:rPr lang="en-US" altLang="en-US" dirty="0"/>
              <a:t>Replace existing frame</a:t>
            </a:r>
          </a:p>
          <a:p>
            <a:pPr lvl="1"/>
            <a:r>
              <a:rPr lang="en-US" altLang="en-US" dirty="0"/>
              <a:t>But quickly need replaced frame back</a:t>
            </a:r>
          </a:p>
          <a:p>
            <a:pPr lvl="1"/>
            <a:r>
              <a:rPr lang="en-US" altLang="en-US" dirty="0"/>
              <a:t>This leads to:</a:t>
            </a:r>
          </a:p>
          <a:p>
            <a:pPr lvl="2"/>
            <a:r>
              <a:rPr lang="en-US" altLang="en-US" dirty="0"/>
              <a:t>Low CPU utilization</a:t>
            </a:r>
          </a:p>
          <a:p>
            <a:pPr lvl="2"/>
            <a:r>
              <a:rPr lang="en-US" altLang="en-US" dirty="0"/>
              <a:t>Operating system thinking that it needs to increase the degree of multiprogramming</a:t>
            </a:r>
          </a:p>
          <a:p>
            <a:pPr lvl="2"/>
            <a:r>
              <a:rPr lang="en-US" altLang="en-US" dirty="0"/>
              <a:t>Another process added to the system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b="1" dirty="0">
                <a:solidFill>
                  <a:srgbClr val="3366FF"/>
                </a:solidFill>
              </a:rPr>
              <a:t>Thrashing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 a process is busy swapping pages in and out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352999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E346D-AC3B-4DE9-A77E-9BE2FA6FA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Thrashing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A6F12-EB25-4A65-B1D1-F3C8E468E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4" descr="9">
            <a:extLst>
              <a:ext uri="{FF2B5EF4-FFF2-40B4-BE49-F238E27FC236}">
                <a16:creationId xmlns:a16="http://schemas.microsoft.com/office/drawing/2014/main" id="{CE71215F-4C49-4822-9A6E-DCC55A460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1206500"/>
            <a:ext cx="6678613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65F5B61-CCE6-4A97-A987-F209EC070276}"/>
                  </a:ext>
                </a:extLst>
              </p14:cNvPr>
              <p14:cNvContentPartPr/>
              <p14:nvPr/>
            </p14:nvContentPartPr>
            <p14:xfrm>
              <a:off x="6143760" y="4795200"/>
              <a:ext cx="357480" cy="36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65F5B61-CCE6-4A97-A987-F209EC0702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34400" y="4785840"/>
                <a:ext cx="376200" cy="5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75291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2DA5B-1E1F-488B-9482-CEDA5BD23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Demand Paging and Thrashing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1C5FA-8B64-41E7-8B3C-848B647E7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Why does demand paging work?</a:t>
            </a:r>
            <a:br>
              <a:rPr lang="en-US" altLang="en-US" dirty="0"/>
            </a:br>
            <a:r>
              <a:rPr lang="en-US" altLang="en-US" b="1" dirty="0">
                <a:solidFill>
                  <a:srgbClr val="3366FF"/>
                </a:solidFill>
              </a:rPr>
              <a:t>Locality model</a:t>
            </a:r>
          </a:p>
          <a:p>
            <a:pPr lvl="1"/>
            <a:r>
              <a:rPr lang="en-US" altLang="en-US" dirty="0"/>
              <a:t>Process migrates from one locality to another</a:t>
            </a:r>
          </a:p>
          <a:p>
            <a:pPr lvl="1"/>
            <a:r>
              <a:rPr lang="en-US" altLang="en-US" dirty="0"/>
              <a:t>Localities may overlap</a:t>
            </a:r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  <a:p>
            <a:r>
              <a:rPr lang="en-US" altLang="en-US" dirty="0"/>
              <a:t>Why does thrashing occur?</a:t>
            </a:r>
            <a:br>
              <a:rPr lang="en-US" altLang="en-US" dirty="0"/>
            </a:br>
            <a:r>
              <a:rPr lang="en-US" altLang="en-US" dirty="0">
                <a:sym typeface="Symbol" panose="05050102010706020507" pitchFamily="18" charset="2"/>
              </a:rPr>
              <a:t> size of locality &gt; total memory size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Limit effects by using local or priority page replacement</a:t>
            </a:r>
            <a:endParaRPr lang="en-US" alt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358011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4560D7-8278-4CD4-84F0-ED093BC95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688" y="0"/>
            <a:ext cx="5157216" cy="1344975"/>
          </a:xfrm>
        </p:spPr>
        <p:txBody>
          <a:bodyPr>
            <a:normAutofit/>
          </a:bodyPr>
          <a:lstStyle/>
          <a:p>
            <a:r>
              <a:rPr lang="en-IN" sz="4000" dirty="0"/>
              <a:t>Working-Set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D1404-8362-481E-B032-FA49216A9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1" y="1344974"/>
            <a:ext cx="6015789" cy="5055825"/>
          </a:xfrm>
        </p:spPr>
        <p:txBody>
          <a:bodyPr>
            <a:normAutofit/>
          </a:bodyPr>
          <a:lstStyle/>
          <a:p>
            <a:r>
              <a:rPr lang="en-US" altLang="en-US" sz="2000" dirty="0">
                <a:sym typeface="Symbol" panose="05050102010706020507" pitchFamily="18" charset="2"/>
              </a:rPr>
              <a:t>  working-set window  a fixed number of page references </a:t>
            </a:r>
            <a:br>
              <a:rPr lang="en-US" altLang="en-US" sz="2000" dirty="0">
                <a:sym typeface="Symbol" panose="05050102010706020507" pitchFamily="18" charset="2"/>
              </a:rPr>
            </a:br>
            <a:r>
              <a:rPr lang="en-US" altLang="en-US" sz="2000" dirty="0">
                <a:sym typeface="Symbol" panose="05050102010706020507" pitchFamily="18" charset="2"/>
              </a:rPr>
              <a:t>Example:  10,000 instructions</a:t>
            </a:r>
          </a:p>
          <a:p>
            <a:r>
              <a:rPr lang="en-US" altLang="en-US" sz="2000" i="1" dirty="0" err="1">
                <a:sym typeface="Symbol" panose="05050102010706020507" pitchFamily="18" charset="2"/>
              </a:rPr>
              <a:t>WSS</a:t>
            </a:r>
            <a:r>
              <a:rPr lang="en-US" altLang="en-US" sz="2000" i="1" baseline="-25000" dirty="0" err="1">
                <a:sym typeface="Symbol" panose="05050102010706020507" pitchFamily="18" charset="2"/>
              </a:rPr>
              <a:t>i</a:t>
            </a:r>
            <a:r>
              <a:rPr lang="en-US" altLang="en-US" sz="2000" dirty="0">
                <a:sym typeface="Symbol" panose="05050102010706020507" pitchFamily="18" charset="2"/>
              </a:rPr>
              <a:t> (working set of Process </a:t>
            </a:r>
            <a:r>
              <a:rPr lang="en-US" altLang="en-US" sz="2000" i="1" dirty="0">
                <a:sym typeface="Symbol" panose="05050102010706020507" pitchFamily="18" charset="2"/>
              </a:rPr>
              <a:t>P</a:t>
            </a:r>
            <a:r>
              <a:rPr lang="en-US" altLang="en-US" sz="2000" i="1" baseline="-25000" dirty="0">
                <a:sym typeface="Symbol" panose="05050102010706020507" pitchFamily="18" charset="2"/>
              </a:rPr>
              <a:t>i</a:t>
            </a:r>
            <a:r>
              <a:rPr lang="en-US" altLang="en-US" sz="2000" dirty="0">
                <a:sym typeface="Symbol" panose="05050102010706020507" pitchFamily="18" charset="2"/>
              </a:rPr>
              <a:t>) =</a:t>
            </a:r>
            <a:br>
              <a:rPr lang="en-US" altLang="en-US" sz="2000" dirty="0">
                <a:sym typeface="Symbol" panose="05050102010706020507" pitchFamily="18" charset="2"/>
              </a:rPr>
            </a:br>
            <a:r>
              <a:rPr lang="en-US" altLang="en-US" sz="2000" dirty="0">
                <a:sym typeface="Symbol" panose="05050102010706020507" pitchFamily="18" charset="2"/>
              </a:rPr>
              <a:t>total number of pages referenced in the most recent  (varies in time)</a:t>
            </a:r>
          </a:p>
          <a:p>
            <a:pPr lvl="1"/>
            <a:r>
              <a:rPr lang="en-US" altLang="en-US" sz="2000" dirty="0">
                <a:sym typeface="Symbol" panose="05050102010706020507" pitchFamily="18" charset="2"/>
              </a:rPr>
              <a:t>if  too small will not encompass entire locality</a:t>
            </a:r>
          </a:p>
          <a:p>
            <a:pPr lvl="1"/>
            <a:r>
              <a:rPr lang="en-US" altLang="en-US" sz="2000" dirty="0">
                <a:sym typeface="Symbol" panose="05050102010706020507" pitchFamily="18" charset="2"/>
              </a:rPr>
              <a:t>if  too large will encompass several localities</a:t>
            </a:r>
          </a:p>
          <a:p>
            <a:pPr lvl="1"/>
            <a:r>
              <a:rPr lang="en-US" altLang="en-US" sz="2000" dirty="0">
                <a:sym typeface="Symbol" panose="05050102010706020507" pitchFamily="18" charset="2"/>
              </a:rPr>
              <a:t>if  =   will encompass entire program</a:t>
            </a:r>
          </a:p>
          <a:p>
            <a:r>
              <a:rPr lang="en-US" altLang="en-US" sz="2000" i="1" dirty="0">
                <a:sym typeface="Symbol" panose="05050102010706020507" pitchFamily="18" charset="2"/>
              </a:rPr>
              <a:t>D</a:t>
            </a:r>
            <a:r>
              <a:rPr lang="en-US" altLang="en-US" sz="2000" dirty="0">
                <a:sym typeface="Symbol" panose="05050102010706020507" pitchFamily="18" charset="2"/>
              </a:rPr>
              <a:t> =  </a:t>
            </a:r>
            <a:r>
              <a:rPr lang="en-US" altLang="en-US" sz="2000" i="1" dirty="0" err="1">
                <a:sym typeface="Symbol" panose="05050102010706020507" pitchFamily="18" charset="2"/>
              </a:rPr>
              <a:t>WSS</a:t>
            </a:r>
            <a:r>
              <a:rPr lang="en-US" altLang="en-US" sz="2000" i="1" baseline="-25000" dirty="0" err="1">
                <a:sym typeface="Symbol" panose="05050102010706020507" pitchFamily="18" charset="2"/>
              </a:rPr>
              <a:t>i</a:t>
            </a:r>
            <a:r>
              <a:rPr lang="en-US" altLang="en-US" sz="2000" dirty="0">
                <a:sym typeface="Symbol" panose="05050102010706020507" pitchFamily="18" charset="2"/>
              </a:rPr>
              <a:t>  total demand frames </a:t>
            </a:r>
          </a:p>
          <a:p>
            <a:pPr lvl="1"/>
            <a:r>
              <a:rPr lang="en-US" altLang="en-US" sz="2000" dirty="0">
                <a:sym typeface="Symbol" panose="05050102010706020507" pitchFamily="18" charset="2"/>
              </a:rPr>
              <a:t>Approximation of locality</a:t>
            </a:r>
          </a:p>
          <a:p>
            <a:r>
              <a:rPr lang="en-US" altLang="en-US" sz="2000" dirty="0">
                <a:sym typeface="Symbol" panose="05050102010706020507" pitchFamily="18" charset="2"/>
              </a:rPr>
              <a:t>if </a:t>
            </a:r>
            <a:r>
              <a:rPr lang="en-US" altLang="en-US" sz="2000" i="1" dirty="0">
                <a:sym typeface="Symbol" panose="05050102010706020507" pitchFamily="18" charset="2"/>
              </a:rPr>
              <a:t>D</a:t>
            </a:r>
            <a:r>
              <a:rPr lang="en-US" altLang="en-US" sz="2000" dirty="0">
                <a:sym typeface="Symbol" panose="05050102010706020507" pitchFamily="18" charset="2"/>
              </a:rPr>
              <a:t> &gt; </a:t>
            </a:r>
            <a:r>
              <a:rPr lang="en-US" altLang="en-US" sz="2000" i="1" dirty="0">
                <a:sym typeface="Symbol" panose="05050102010706020507" pitchFamily="18" charset="2"/>
              </a:rPr>
              <a:t>m</a:t>
            </a:r>
            <a:r>
              <a:rPr lang="en-US" altLang="en-US" sz="2000" dirty="0">
                <a:sym typeface="Symbol" panose="05050102010706020507" pitchFamily="18" charset="2"/>
              </a:rPr>
              <a:t>  Thrashing</a:t>
            </a:r>
          </a:p>
          <a:p>
            <a:r>
              <a:rPr lang="en-US" altLang="en-US" sz="2000" dirty="0">
                <a:sym typeface="Symbol" panose="05050102010706020507" pitchFamily="18" charset="2"/>
              </a:rPr>
              <a:t>Policy if </a:t>
            </a:r>
            <a:r>
              <a:rPr lang="en-US" altLang="en-US" sz="2000" i="1" dirty="0">
                <a:sym typeface="Symbol" panose="05050102010706020507" pitchFamily="18" charset="2"/>
              </a:rPr>
              <a:t>D</a:t>
            </a:r>
            <a:r>
              <a:rPr lang="en-US" altLang="en-US" sz="2000" dirty="0">
                <a:sym typeface="Symbol" panose="05050102010706020507" pitchFamily="18" charset="2"/>
              </a:rPr>
              <a:t> &gt; m, then suspend or swap out one of the processes </a:t>
            </a:r>
          </a:p>
        </p:txBody>
      </p:sp>
      <p:pic>
        <p:nvPicPr>
          <p:cNvPr id="4" name="Picture 5" descr="Table&#10;&#10;Description automatically generated with low confidence">
            <a:extLst>
              <a:ext uri="{FF2B5EF4-FFF2-40B4-BE49-F238E27FC236}">
                <a16:creationId xmlns:a16="http://schemas.microsoft.com/office/drawing/2014/main" id="{8DBCADF7-F825-4A60-BC4A-817C21AC5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93305" y="2502569"/>
            <a:ext cx="5470359" cy="148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8258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DA124-EF08-47FE-9659-527210853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687488"/>
            <a:ext cx="2464904" cy="3278407"/>
          </a:xfrm>
        </p:spPr>
        <p:txBody>
          <a:bodyPr>
            <a:normAutofit/>
          </a:bodyPr>
          <a:lstStyle/>
          <a:p>
            <a:r>
              <a:rPr lang="en-IN" sz="3200" dirty="0"/>
              <a:t>Memory </a:t>
            </a:r>
            <a:br>
              <a:rPr lang="en-IN" sz="3200" dirty="0"/>
            </a:br>
            <a:r>
              <a:rPr lang="en-IN" sz="3200" dirty="0"/>
              <a:t>Management</a:t>
            </a:r>
            <a:br>
              <a:rPr lang="en-IN" sz="3200" dirty="0"/>
            </a:br>
            <a:r>
              <a:rPr lang="en-IN" sz="3200" dirty="0"/>
              <a:t>Techniques</a:t>
            </a:r>
          </a:p>
        </p:txBody>
      </p:sp>
      <p:graphicFrame>
        <p:nvGraphicFramePr>
          <p:cNvPr id="4" name="Object 2">
            <a:extLst>
              <a:ext uri="{FF2B5EF4-FFF2-40B4-BE49-F238E27FC236}">
                <a16:creationId xmlns:a16="http://schemas.microsoft.com/office/drawing/2014/main" id="{70369808-8E83-42B6-B368-CBA9D95E1F1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64905" y="0"/>
          <a:ext cx="8789249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6070377" imgH="7022842" progId="">
                  <p:embed/>
                </p:oleObj>
              </mc:Choice>
              <mc:Fallback>
                <p:oleObj name="Document" r:id="rId2" imgW="6070377" imgH="7022842" progId="">
                  <p:embed/>
                  <p:pic>
                    <p:nvPicPr>
                      <p:cNvPr id="4" name="Object 2">
                        <a:extLst>
                          <a:ext uri="{FF2B5EF4-FFF2-40B4-BE49-F238E27FC236}">
                            <a16:creationId xmlns:a16="http://schemas.microsoft.com/office/drawing/2014/main" id="{70369808-8E83-42B6-B368-CBA9D95E1F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4905" y="0"/>
                        <a:ext cx="8789249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57121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BB3FB-098B-45ED-B3FF-6FED928606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16856D-42D0-4E27-A5B4-50D0F96399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852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017558EE228E48BB951BF607F85E82" ma:contentTypeVersion="2" ma:contentTypeDescription="Create a new document." ma:contentTypeScope="" ma:versionID="e0bf9e22dc86af23ff9864873d768dad">
  <xsd:schema xmlns:xsd="http://www.w3.org/2001/XMLSchema" xmlns:xs="http://www.w3.org/2001/XMLSchema" xmlns:p="http://schemas.microsoft.com/office/2006/metadata/properties" xmlns:ns2="17a9b11b-c551-4c47-b7aa-84ca7d8a8ec3" targetNamespace="http://schemas.microsoft.com/office/2006/metadata/properties" ma:root="true" ma:fieldsID="133685b43690927740504de43b527d2d" ns2:_="">
    <xsd:import namespace="17a9b11b-c551-4c47-b7aa-84ca7d8a8ec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a9b11b-c551-4c47-b7aa-84ca7d8a8e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5174F1B-7556-49A3-B84D-8E0412CC6DD6}"/>
</file>

<file path=customXml/itemProps2.xml><?xml version="1.0" encoding="utf-8"?>
<ds:datastoreItem xmlns:ds="http://schemas.openxmlformats.org/officeDocument/2006/customXml" ds:itemID="{01DA95D0-8ECE-4EFA-8B8B-9B849B935FCE}"/>
</file>

<file path=customXml/itemProps3.xml><?xml version="1.0" encoding="utf-8"?>
<ds:datastoreItem xmlns:ds="http://schemas.openxmlformats.org/officeDocument/2006/customXml" ds:itemID="{22EB2DE8-454A-466D-B00F-52A51BC8F2EE}"/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5545</Words>
  <Application>Microsoft Office PowerPoint</Application>
  <PresentationFormat>Widescreen</PresentationFormat>
  <Paragraphs>1320</Paragraphs>
  <Slides>97</Slides>
  <Notes>0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6" baseType="lpstr">
      <vt:lpstr>Arial</vt:lpstr>
      <vt:lpstr>Calibri</vt:lpstr>
      <vt:lpstr>Calibri Light</vt:lpstr>
      <vt:lpstr>Helvetica</vt:lpstr>
      <vt:lpstr>Monotype Sorts</vt:lpstr>
      <vt:lpstr>Verdana</vt:lpstr>
      <vt:lpstr>Office Theme</vt:lpstr>
      <vt:lpstr>Office Theme</vt:lpstr>
      <vt:lpstr>Document</vt:lpstr>
      <vt:lpstr>Memory Management</vt:lpstr>
      <vt:lpstr>Topics</vt:lpstr>
      <vt:lpstr>Memory Management Requirements</vt:lpstr>
      <vt:lpstr>Relocation</vt:lpstr>
      <vt:lpstr>Relocation</vt:lpstr>
      <vt:lpstr>Addressing Requirements</vt:lpstr>
      <vt:lpstr>Protection</vt:lpstr>
      <vt:lpstr>Sharing</vt:lpstr>
      <vt:lpstr>Logical Organization</vt:lpstr>
      <vt:lpstr>Physical Organization</vt:lpstr>
      <vt:lpstr>Physical Organization</vt:lpstr>
      <vt:lpstr>Memory Partitioning</vt:lpstr>
      <vt:lpstr>Fixed Partitioning</vt:lpstr>
      <vt:lpstr>Disadvantages</vt:lpstr>
      <vt:lpstr>Unequal Size Partitions</vt:lpstr>
      <vt:lpstr>Memory Assignment</vt:lpstr>
      <vt:lpstr>Disadvantages</vt:lpstr>
      <vt:lpstr>Dynamic Partitioning</vt:lpstr>
      <vt:lpstr>Effect of Dynamic  Partitioning</vt:lpstr>
      <vt:lpstr>Dynamic Partitioning</vt:lpstr>
      <vt:lpstr>Placement Algorithms</vt:lpstr>
      <vt:lpstr>Placement Algorithms</vt:lpstr>
      <vt:lpstr>Placement Algorithms</vt:lpstr>
      <vt:lpstr>First Fit Sum</vt:lpstr>
      <vt:lpstr>First Fit solution</vt:lpstr>
      <vt:lpstr>Best Fit sum</vt:lpstr>
      <vt:lpstr>Best Fit solution</vt:lpstr>
      <vt:lpstr>Worst Fit sum</vt:lpstr>
      <vt:lpstr>Worst Fit solution</vt:lpstr>
      <vt:lpstr>Next Fit sum</vt:lpstr>
      <vt:lpstr>Next Fit solution</vt:lpstr>
      <vt:lpstr>Example</vt:lpstr>
      <vt:lpstr>First fit</vt:lpstr>
      <vt:lpstr>Best Fit</vt:lpstr>
      <vt:lpstr>Worst Fit</vt:lpstr>
      <vt:lpstr>Fragmentation</vt:lpstr>
      <vt:lpstr>Fragmentation (Cont.)</vt:lpstr>
      <vt:lpstr>Segmentation</vt:lpstr>
      <vt:lpstr>User’s View of a Program</vt:lpstr>
      <vt:lpstr>Logical View of Segmentation</vt:lpstr>
      <vt:lpstr>Segmentation Architecture </vt:lpstr>
      <vt:lpstr>Segmentation Architecture (Cont.)</vt:lpstr>
      <vt:lpstr>Segmentation Hardware</vt:lpstr>
      <vt:lpstr>Paging</vt:lpstr>
      <vt:lpstr>Address Translation Scheme</vt:lpstr>
      <vt:lpstr>Paging Hardware</vt:lpstr>
      <vt:lpstr>Paging Model of Logical and  Physical Memory</vt:lpstr>
      <vt:lpstr>Paging Example</vt:lpstr>
      <vt:lpstr>Paging</vt:lpstr>
      <vt:lpstr>Paging (Cont.)</vt:lpstr>
      <vt:lpstr>Free Frames</vt:lpstr>
      <vt:lpstr>Implementation of Page Table</vt:lpstr>
      <vt:lpstr>Implementation of Page Table (Cont.)</vt:lpstr>
      <vt:lpstr>Associative Memory</vt:lpstr>
      <vt:lpstr>Paging Hardware With TLB  https://www.youtube.com/watch?v=95QpHJX55bM – Paging with TLB </vt:lpstr>
      <vt:lpstr>Effective Access Time</vt:lpstr>
      <vt:lpstr>Memory Protection</vt:lpstr>
      <vt:lpstr>Valid (v) or Invalid (i) Bit In A Page Table</vt:lpstr>
      <vt:lpstr>Structure of the Page Table</vt:lpstr>
      <vt:lpstr>Hierarchical Page Tables</vt:lpstr>
      <vt:lpstr>Two-Level Page-Table Scheme</vt:lpstr>
      <vt:lpstr>Two-Level Paging Example</vt:lpstr>
      <vt:lpstr>Address-Translation Scheme</vt:lpstr>
      <vt:lpstr>64-bit Logical Address Space</vt:lpstr>
      <vt:lpstr>Three-level Paging Scheme</vt:lpstr>
      <vt:lpstr>Virtual Memory</vt:lpstr>
      <vt:lpstr>Virtual Memory</vt:lpstr>
      <vt:lpstr>Virtual Memory That is Larger Than Physical Memory</vt:lpstr>
      <vt:lpstr>Demand Paging</vt:lpstr>
      <vt:lpstr>Basic Concepts</vt:lpstr>
      <vt:lpstr>Valid-Invalid Bit</vt:lpstr>
      <vt:lpstr>Page Table When Some Pages Are Not in Main Memory</vt:lpstr>
      <vt:lpstr>Page Fault</vt:lpstr>
      <vt:lpstr>Steps in Handling a Page Fault</vt:lpstr>
      <vt:lpstr>Aspects of Demand Paging</vt:lpstr>
      <vt:lpstr>Instruction Restart</vt:lpstr>
      <vt:lpstr>Performance of Demand Paging</vt:lpstr>
      <vt:lpstr>Performance of Demand Paging (Cont.)</vt:lpstr>
      <vt:lpstr>Demand Paging Example</vt:lpstr>
      <vt:lpstr>What Happens if There is no Free Frame?</vt:lpstr>
      <vt:lpstr>Page Replacement</vt:lpstr>
      <vt:lpstr>Need For Page Replacement</vt:lpstr>
      <vt:lpstr>Basic Page Replacement</vt:lpstr>
      <vt:lpstr>Page Replacement</vt:lpstr>
      <vt:lpstr>Page and Frame Replacement Algorithms</vt:lpstr>
      <vt:lpstr>FIFO (First In First Out)</vt:lpstr>
      <vt:lpstr>FIFO </vt:lpstr>
      <vt:lpstr>Belady’s Anomaly</vt:lpstr>
      <vt:lpstr>LRU (Least Recently Used)</vt:lpstr>
      <vt:lpstr>LFU (Least Frequently Used)</vt:lpstr>
      <vt:lpstr>Optimal </vt:lpstr>
      <vt:lpstr>Thrashing</vt:lpstr>
      <vt:lpstr>Thrashing</vt:lpstr>
      <vt:lpstr>Demand Paging and Thrashing </vt:lpstr>
      <vt:lpstr>Working-Set Model</vt:lpstr>
      <vt:lpstr>Memory  Management Techniques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Memory Management</dc:title>
  <dc:creator>Pankaj Vanwari</dc:creator>
  <cp:lastModifiedBy>Pankaj Vanwari</cp:lastModifiedBy>
  <cp:revision>2</cp:revision>
  <dcterms:created xsi:type="dcterms:W3CDTF">2023-04-06T04:07:49Z</dcterms:created>
  <dcterms:modified xsi:type="dcterms:W3CDTF">2023-04-06T05:15:51Z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0x01010081017558EE228E48BB951BF607F85E82</vt:lpwstr>
  </property>
</Properties>
</file>